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7"/>
  </p:notesMasterIdLst>
  <p:sldIdLst>
    <p:sldId id="266" r:id="rId3"/>
    <p:sldId id="436" r:id="rId4"/>
    <p:sldId id="437" r:id="rId5"/>
    <p:sldId id="438" r:id="rId6"/>
    <p:sldId id="439" r:id="rId7"/>
    <p:sldId id="440" r:id="rId8"/>
    <p:sldId id="397" r:id="rId9"/>
    <p:sldId id="276" r:id="rId10"/>
    <p:sldId id="398" r:id="rId11"/>
    <p:sldId id="399" r:id="rId12"/>
    <p:sldId id="278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08" r:id="rId22"/>
    <p:sldId id="409" r:id="rId23"/>
    <p:sldId id="410" r:id="rId24"/>
    <p:sldId id="411" r:id="rId25"/>
    <p:sldId id="412" r:id="rId26"/>
    <p:sldId id="413" r:id="rId27"/>
    <p:sldId id="414" r:id="rId28"/>
    <p:sldId id="415" r:id="rId29"/>
    <p:sldId id="420" r:id="rId30"/>
    <p:sldId id="423" r:id="rId31"/>
    <p:sldId id="424" r:id="rId32"/>
    <p:sldId id="425" r:id="rId33"/>
    <p:sldId id="427" r:id="rId34"/>
    <p:sldId id="428" r:id="rId35"/>
    <p:sldId id="26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2F94F-9019-4558-ADBA-85E14AA1F292}" v="2" dt="2023-01-09T18:53:01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4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Naveed Bhatti" userId="b1136d08-f853-4b82-ae44-c937e20d02d8" providerId="ADAL" clId="{05E2F94F-9019-4558-ADBA-85E14AA1F292}"/>
    <pc:docChg chg="undo custSel addSld delSld modSld">
      <pc:chgData name="K Naveed Bhatti" userId="b1136d08-f853-4b82-ae44-c937e20d02d8" providerId="ADAL" clId="{05E2F94F-9019-4558-ADBA-85E14AA1F292}" dt="2023-01-09T18:57:22.702" v="110" actId="478"/>
      <pc:docMkLst>
        <pc:docMk/>
      </pc:docMkLst>
      <pc:sldChg chg="del">
        <pc:chgData name="K Naveed Bhatti" userId="b1136d08-f853-4b82-ae44-c937e20d02d8" providerId="ADAL" clId="{05E2F94F-9019-4558-ADBA-85E14AA1F292}" dt="2023-01-09T18:53:38.502" v="20" actId="2696"/>
        <pc:sldMkLst>
          <pc:docMk/>
          <pc:sldMk cId="3397296504" sldId="271"/>
        </pc:sldMkLst>
      </pc:sldChg>
      <pc:sldChg chg="delSp mod">
        <pc:chgData name="K Naveed Bhatti" userId="b1136d08-f853-4b82-ae44-c937e20d02d8" providerId="ADAL" clId="{05E2F94F-9019-4558-ADBA-85E14AA1F292}" dt="2023-01-09T18:54:32.630" v="37" actId="478"/>
        <pc:sldMkLst>
          <pc:docMk/>
          <pc:sldMk cId="3926348282" sldId="276"/>
        </pc:sldMkLst>
        <pc:spChg chg="del">
          <ac:chgData name="K Naveed Bhatti" userId="b1136d08-f853-4b82-ae44-c937e20d02d8" providerId="ADAL" clId="{05E2F94F-9019-4558-ADBA-85E14AA1F292}" dt="2023-01-09T18:54:30.674" v="36" actId="478"/>
          <ac:spMkLst>
            <pc:docMk/>
            <pc:sldMk cId="3926348282" sldId="276"/>
            <ac:spMk id="3" creationId="{00000000-0000-0000-0000-000000000000}"/>
          </ac:spMkLst>
        </pc:spChg>
        <pc:spChg chg="del">
          <ac:chgData name="K Naveed Bhatti" userId="b1136d08-f853-4b82-ae44-c937e20d02d8" providerId="ADAL" clId="{05E2F94F-9019-4558-ADBA-85E14AA1F292}" dt="2023-01-09T18:54:32.630" v="37" actId="478"/>
          <ac:spMkLst>
            <pc:docMk/>
            <pc:sldMk cId="3926348282" sldId="276"/>
            <ac:spMk id="4" creationId="{00000000-0000-0000-0000-000000000000}"/>
          </ac:spMkLst>
        </pc:spChg>
      </pc:sldChg>
      <pc:sldChg chg="addSp delSp modSp mod">
        <pc:chgData name="K Naveed Bhatti" userId="b1136d08-f853-4b82-ae44-c937e20d02d8" providerId="ADAL" clId="{05E2F94F-9019-4558-ADBA-85E14AA1F292}" dt="2023-01-09T18:54:53.384" v="44" actId="478"/>
        <pc:sldMkLst>
          <pc:docMk/>
          <pc:sldMk cId="2466012774" sldId="278"/>
        </pc:sldMkLst>
        <pc:spChg chg="add del mod">
          <ac:chgData name="K Naveed Bhatti" userId="b1136d08-f853-4b82-ae44-c937e20d02d8" providerId="ADAL" clId="{05E2F94F-9019-4558-ADBA-85E14AA1F292}" dt="2023-01-09T18:54:51.215" v="43" actId="478"/>
          <ac:spMkLst>
            <pc:docMk/>
            <pc:sldMk cId="2466012774" sldId="278"/>
            <ac:spMk id="4" creationId="{4633C633-DD61-657F-5B64-E362F65FAE5B}"/>
          </ac:spMkLst>
        </pc:spChg>
        <pc:spChg chg="del">
          <ac:chgData name="K Naveed Bhatti" userId="b1136d08-f853-4b82-ae44-c937e20d02d8" providerId="ADAL" clId="{05E2F94F-9019-4558-ADBA-85E14AA1F292}" dt="2023-01-09T18:54:49.184" v="42" actId="478"/>
          <ac:spMkLst>
            <pc:docMk/>
            <pc:sldMk cId="2466012774" sldId="278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4:53.384" v="44" actId="478"/>
          <ac:spMkLst>
            <pc:docMk/>
            <pc:sldMk cId="2466012774" sldId="278"/>
            <ac:spMk id="9" creationId="{384B53B5-79F6-4666-880E-C2919A46DE20}"/>
          </ac:spMkLst>
        </pc:spChg>
      </pc:sldChg>
      <pc:sldChg chg="del">
        <pc:chgData name="K Naveed Bhatti" userId="b1136d08-f853-4b82-ae44-c937e20d02d8" providerId="ADAL" clId="{05E2F94F-9019-4558-ADBA-85E14AA1F292}" dt="2023-01-09T18:53:06.871" v="16" actId="47"/>
        <pc:sldMkLst>
          <pc:docMk/>
          <pc:sldMk cId="4075154672" sldId="396"/>
        </pc:sldMkLst>
      </pc:sldChg>
      <pc:sldChg chg="delSp mod">
        <pc:chgData name="K Naveed Bhatti" userId="b1136d08-f853-4b82-ae44-c937e20d02d8" providerId="ADAL" clId="{05E2F94F-9019-4558-ADBA-85E14AA1F292}" dt="2023-01-09T18:54:27.672" v="35" actId="478"/>
        <pc:sldMkLst>
          <pc:docMk/>
          <pc:sldMk cId="2858108817" sldId="397"/>
        </pc:sldMkLst>
        <pc:spChg chg="del">
          <ac:chgData name="K Naveed Bhatti" userId="b1136d08-f853-4b82-ae44-c937e20d02d8" providerId="ADAL" clId="{05E2F94F-9019-4558-ADBA-85E14AA1F292}" dt="2023-01-09T18:54:24.753" v="34" actId="478"/>
          <ac:spMkLst>
            <pc:docMk/>
            <pc:sldMk cId="2858108817" sldId="397"/>
            <ac:spMk id="3" creationId="{00000000-0000-0000-0000-000000000000}"/>
          </ac:spMkLst>
        </pc:spChg>
        <pc:spChg chg="del">
          <ac:chgData name="K Naveed Bhatti" userId="b1136d08-f853-4b82-ae44-c937e20d02d8" providerId="ADAL" clId="{05E2F94F-9019-4558-ADBA-85E14AA1F292}" dt="2023-01-09T18:54:27.672" v="35" actId="478"/>
          <ac:spMkLst>
            <pc:docMk/>
            <pc:sldMk cId="2858108817" sldId="397"/>
            <ac:spMk id="4" creationId="{00000000-0000-0000-0000-000000000000}"/>
          </ac:spMkLst>
        </pc:spChg>
      </pc:sldChg>
      <pc:sldChg chg="delSp mod">
        <pc:chgData name="K Naveed Bhatti" userId="b1136d08-f853-4b82-ae44-c937e20d02d8" providerId="ADAL" clId="{05E2F94F-9019-4558-ADBA-85E14AA1F292}" dt="2023-01-09T18:54:39.508" v="39" actId="478"/>
        <pc:sldMkLst>
          <pc:docMk/>
          <pc:sldMk cId="1950006987" sldId="398"/>
        </pc:sldMkLst>
        <pc:spChg chg="del">
          <ac:chgData name="K Naveed Bhatti" userId="b1136d08-f853-4b82-ae44-c937e20d02d8" providerId="ADAL" clId="{05E2F94F-9019-4558-ADBA-85E14AA1F292}" dt="2023-01-09T18:54:36.241" v="38" actId="478"/>
          <ac:spMkLst>
            <pc:docMk/>
            <pc:sldMk cId="1950006987" sldId="398"/>
            <ac:spMk id="3" creationId="{00000000-0000-0000-0000-000000000000}"/>
          </ac:spMkLst>
        </pc:spChg>
        <pc:spChg chg="del">
          <ac:chgData name="K Naveed Bhatti" userId="b1136d08-f853-4b82-ae44-c937e20d02d8" providerId="ADAL" clId="{05E2F94F-9019-4558-ADBA-85E14AA1F292}" dt="2023-01-09T18:54:39.508" v="39" actId="478"/>
          <ac:spMkLst>
            <pc:docMk/>
            <pc:sldMk cId="1950006987" sldId="398"/>
            <ac:spMk id="4" creationId="{00000000-0000-0000-0000-000000000000}"/>
          </ac:spMkLst>
        </pc:spChg>
      </pc:sldChg>
      <pc:sldChg chg="delSp mod">
        <pc:chgData name="K Naveed Bhatti" userId="b1136d08-f853-4b82-ae44-c937e20d02d8" providerId="ADAL" clId="{05E2F94F-9019-4558-ADBA-85E14AA1F292}" dt="2023-01-09T18:54:45.596" v="41" actId="478"/>
        <pc:sldMkLst>
          <pc:docMk/>
          <pc:sldMk cId="208313038" sldId="399"/>
        </pc:sldMkLst>
        <pc:spChg chg="del">
          <ac:chgData name="K Naveed Bhatti" userId="b1136d08-f853-4b82-ae44-c937e20d02d8" providerId="ADAL" clId="{05E2F94F-9019-4558-ADBA-85E14AA1F292}" dt="2023-01-09T18:54:42.972" v="40" actId="478"/>
          <ac:spMkLst>
            <pc:docMk/>
            <pc:sldMk cId="208313038" sldId="399"/>
            <ac:spMk id="3" creationId="{00000000-0000-0000-0000-000000000000}"/>
          </ac:spMkLst>
        </pc:spChg>
        <pc:spChg chg="del">
          <ac:chgData name="K Naveed Bhatti" userId="b1136d08-f853-4b82-ae44-c937e20d02d8" providerId="ADAL" clId="{05E2F94F-9019-4558-ADBA-85E14AA1F292}" dt="2023-01-09T18:54:45.596" v="41" actId="478"/>
          <ac:spMkLst>
            <pc:docMk/>
            <pc:sldMk cId="208313038" sldId="399"/>
            <ac:spMk id="4" creationId="{00000000-0000-0000-0000-000000000000}"/>
          </ac:spMkLst>
        </pc:spChg>
      </pc:sldChg>
      <pc:sldChg chg="addSp delSp modSp mod">
        <pc:chgData name="K Naveed Bhatti" userId="b1136d08-f853-4b82-ae44-c937e20d02d8" providerId="ADAL" clId="{05E2F94F-9019-4558-ADBA-85E14AA1F292}" dt="2023-01-09T18:55:00.216" v="47" actId="478"/>
        <pc:sldMkLst>
          <pc:docMk/>
          <pc:sldMk cId="1090004864" sldId="400"/>
        </pc:sldMkLst>
        <pc:spChg chg="add del mod">
          <ac:chgData name="K Naveed Bhatti" userId="b1136d08-f853-4b82-ae44-c937e20d02d8" providerId="ADAL" clId="{05E2F94F-9019-4558-ADBA-85E14AA1F292}" dt="2023-01-09T18:54:58.311" v="46" actId="478"/>
          <ac:spMkLst>
            <pc:docMk/>
            <pc:sldMk cId="1090004864" sldId="400"/>
            <ac:spMk id="3" creationId="{AC657AAE-DB9B-48B4-9A9C-59B434B02658}"/>
          </ac:spMkLst>
        </pc:spChg>
        <pc:spChg chg="del">
          <ac:chgData name="K Naveed Bhatti" userId="b1136d08-f853-4b82-ae44-c937e20d02d8" providerId="ADAL" clId="{05E2F94F-9019-4558-ADBA-85E14AA1F292}" dt="2023-01-09T18:54:56.492" v="45" actId="478"/>
          <ac:spMkLst>
            <pc:docMk/>
            <pc:sldMk cId="1090004864" sldId="400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5:00.216" v="47" actId="478"/>
          <ac:spMkLst>
            <pc:docMk/>
            <pc:sldMk cId="1090004864" sldId="400"/>
            <ac:spMk id="9" creationId="{384B53B5-79F6-4666-880E-C2919A46DE20}"/>
          </ac:spMkLst>
        </pc:spChg>
      </pc:sldChg>
      <pc:sldChg chg="addSp delSp modSp mod">
        <pc:chgData name="K Naveed Bhatti" userId="b1136d08-f853-4b82-ae44-c937e20d02d8" providerId="ADAL" clId="{05E2F94F-9019-4558-ADBA-85E14AA1F292}" dt="2023-01-09T18:55:06.721" v="50" actId="478"/>
        <pc:sldMkLst>
          <pc:docMk/>
          <pc:sldMk cId="733108716" sldId="401"/>
        </pc:sldMkLst>
        <pc:spChg chg="add del mod">
          <ac:chgData name="K Naveed Bhatti" userId="b1136d08-f853-4b82-ae44-c937e20d02d8" providerId="ADAL" clId="{05E2F94F-9019-4558-ADBA-85E14AA1F292}" dt="2023-01-09T18:55:03.904" v="49" actId="478"/>
          <ac:spMkLst>
            <pc:docMk/>
            <pc:sldMk cId="733108716" sldId="401"/>
            <ac:spMk id="4" creationId="{A78CF52A-0B4A-7D04-13CF-348298B0CB9A}"/>
          </ac:spMkLst>
        </pc:spChg>
        <pc:spChg chg="del">
          <ac:chgData name="K Naveed Bhatti" userId="b1136d08-f853-4b82-ae44-c937e20d02d8" providerId="ADAL" clId="{05E2F94F-9019-4558-ADBA-85E14AA1F292}" dt="2023-01-09T18:55:03.033" v="48" actId="478"/>
          <ac:spMkLst>
            <pc:docMk/>
            <pc:sldMk cId="733108716" sldId="401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5:06.721" v="50" actId="478"/>
          <ac:spMkLst>
            <pc:docMk/>
            <pc:sldMk cId="733108716" sldId="401"/>
            <ac:spMk id="9" creationId="{384B53B5-79F6-4666-880E-C2919A46DE20}"/>
          </ac:spMkLst>
        </pc:spChg>
      </pc:sldChg>
      <pc:sldChg chg="addSp delSp modSp mod">
        <pc:chgData name="K Naveed Bhatti" userId="b1136d08-f853-4b82-ae44-c937e20d02d8" providerId="ADAL" clId="{05E2F94F-9019-4558-ADBA-85E14AA1F292}" dt="2023-01-09T18:55:14.725" v="53" actId="478"/>
        <pc:sldMkLst>
          <pc:docMk/>
          <pc:sldMk cId="2292600759" sldId="402"/>
        </pc:sldMkLst>
        <pc:spChg chg="add del mod">
          <ac:chgData name="K Naveed Bhatti" userId="b1136d08-f853-4b82-ae44-c937e20d02d8" providerId="ADAL" clId="{05E2F94F-9019-4558-ADBA-85E14AA1F292}" dt="2023-01-09T18:55:12.185" v="52" actId="478"/>
          <ac:spMkLst>
            <pc:docMk/>
            <pc:sldMk cId="2292600759" sldId="402"/>
            <ac:spMk id="3" creationId="{D4383868-E4A1-EABD-6AEE-8FE0EA6EE737}"/>
          </ac:spMkLst>
        </pc:spChg>
        <pc:spChg chg="del">
          <ac:chgData name="K Naveed Bhatti" userId="b1136d08-f853-4b82-ae44-c937e20d02d8" providerId="ADAL" clId="{05E2F94F-9019-4558-ADBA-85E14AA1F292}" dt="2023-01-09T18:55:10.249" v="51" actId="478"/>
          <ac:spMkLst>
            <pc:docMk/>
            <pc:sldMk cId="2292600759" sldId="402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5:14.725" v="53" actId="478"/>
          <ac:spMkLst>
            <pc:docMk/>
            <pc:sldMk cId="2292600759" sldId="402"/>
            <ac:spMk id="9" creationId="{384B53B5-79F6-4666-880E-C2919A46DE20}"/>
          </ac:spMkLst>
        </pc:spChg>
      </pc:sldChg>
      <pc:sldChg chg="addSp delSp modSp mod">
        <pc:chgData name="K Naveed Bhatti" userId="b1136d08-f853-4b82-ae44-c937e20d02d8" providerId="ADAL" clId="{05E2F94F-9019-4558-ADBA-85E14AA1F292}" dt="2023-01-09T18:55:20.724" v="56" actId="478"/>
        <pc:sldMkLst>
          <pc:docMk/>
          <pc:sldMk cId="2355137964" sldId="403"/>
        </pc:sldMkLst>
        <pc:spChg chg="del">
          <ac:chgData name="K Naveed Bhatti" userId="b1136d08-f853-4b82-ae44-c937e20d02d8" providerId="ADAL" clId="{05E2F94F-9019-4558-ADBA-85E14AA1F292}" dt="2023-01-09T18:55:17.868" v="54" actId="478"/>
          <ac:spMkLst>
            <pc:docMk/>
            <pc:sldMk cId="2355137964" sldId="403"/>
            <ac:spMk id="6" creationId="{A86115D5-FC5C-4542-BA15-401D410B6C24}"/>
          </ac:spMkLst>
        </pc:spChg>
        <pc:spChg chg="add del mod">
          <ac:chgData name="K Naveed Bhatti" userId="b1136d08-f853-4b82-ae44-c937e20d02d8" providerId="ADAL" clId="{05E2F94F-9019-4558-ADBA-85E14AA1F292}" dt="2023-01-09T18:55:18.762" v="55" actId="478"/>
          <ac:spMkLst>
            <pc:docMk/>
            <pc:sldMk cId="2355137964" sldId="403"/>
            <ac:spMk id="7" creationId="{DB59E2AD-A27F-F686-0F51-5E26A76E7ABC}"/>
          </ac:spMkLst>
        </pc:spChg>
        <pc:spChg chg="del">
          <ac:chgData name="K Naveed Bhatti" userId="b1136d08-f853-4b82-ae44-c937e20d02d8" providerId="ADAL" clId="{05E2F94F-9019-4558-ADBA-85E14AA1F292}" dt="2023-01-09T18:55:20.724" v="56" actId="478"/>
          <ac:spMkLst>
            <pc:docMk/>
            <pc:sldMk cId="2355137964" sldId="403"/>
            <ac:spMk id="9" creationId="{384B53B5-79F6-4666-880E-C2919A46DE20}"/>
          </ac:spMkLst>
        </pc:spChg>
      </pc:sldChg>
      <pc:sldChg chg="addSp delSp modSp mod">
        <pc:chgData name="K Naveed Bhatti" userId="b1136d08-f853-4b82-ae44-c937e20d02d8" providerId="ADAL" clId="{05E2F94F-9019-4558-ADBA-85E14AA1F292}" dt="2023-01-09T18:55:27.871" v="59" actId="478"/>
        <pc:sldMkLst>
          <pc:docMk/>
          <pc:sldMk cId="3944225202" sldId="404"/>
        </pc:sldMkLst>
        <pc:spChg chg="add del mod">
          <ac:chgData name="K Naveed Bhatti" userId="b1136d08-f853-4b82-ae44-c937e20d02d8" providerId="ADAL" clId="{05E2F94F-9019-4558-ADBA-85E14AA1F292}" dt="2023-01-09T18:55:26.385" v="58" actId="478"/>
          <ac:spMkLst>
            <pc:docMk/>
            <pc:sldMk cId="3944225202" sldId="404"/>
            <ac:spMk id="3" creationId="{2C60B23B-F84D-A7CA-4675-05F90C87D6D0}"/>
          </ac:spMkLst>
        </pc:spChg>
        <pc:spChg chg="del">
          <ac:chgData name="K Naveed Bhatti" userId="b1136d08-f853-4b82-ae44-c937e20d02d8" providerId="ADAL" clId="{05E2F94F-9019-4558-ADBA-85E14AA1F292}" dt="2023-01-09T18:55:25.583" v="57" actId="478"/>
          <ac:spMkLst>
            <pc:docMk/>
            <pc:sldMk cId="3944225202" sldId="404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5:27.871" v="59" actId="478"/>
          <ac:spMkLst>
            <pc:docMk/>
            <pc:sldMk cId="3944225202" sldId="404"/>
            <ac:spMk id="9" creationId="{384B53B5-79F6-4666-880E-C2919A46DE20}"/>
          </ac:spMkLst>
        </pc:spChg>
      </pc:sldChg>
      <pc:sldChg chg="addSp delSp modSp mod">
        <pc:chgData name="K Naveed Bhatti" userId="b1136d08-f853-4b82-ae44-c937e20d02d8" providerId="ADAL" clId="{05E2F94F-9019-4558-ADBA-85E14AA1F292}" dt="2023-01-09T18:55:34.209" v="62" actId="478"/>
        <pc:sldMkLst>
          <pc:docMk/>
          <pc:sldMk cId="4285220410" sldId="405"/>
        </pc:sldMkLst>
        <pc:spChg chg="add del mod">
          <ac:chgData name="K Naveed Bhatti" userId="b1136d08-f853-4b82-ae44-c937e20d02d8" providerId="ADAL" clId="{05E2F94F-9019-4558-ADBA-85E14AA1F292}" dt="2023-01-09T18:55:33.049" v="61" actId="478"/>
          <ac:spMkLst>
            <pc:docMk/>
            <pc:sldMk cId="4285220410" sldId="405"/>
            <ac:spMk id="3" creationId="{B7D95952-7436-1E93-EDED-B54ACA9BB3F6}"/>
          </ac:spMkLst>
        </pc:spChg>
        <pc:spChg chg="del">
          <ac:chgData name="K Naveed Bhatti" userId="b1136d08-f853-4b82-ae44-c937e20d02d8" providerId="ADAL" clId="{05E2F94F-9019-4558-ADBA-85E14AA1F292}" dt="2023-01-09T18:55:30.913" v="60" actId="478"/>
          <ac:spMkLst>
            <pc:docMk/>
            <pc:sldMk cId="4285220410" sldId="405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5:34.209" v="62" actId="478"/>
          <ac:spMkLst>
            <pc:docMk/>
            <pc:sldMk cId="4285220410" sldId="405"/>
            <ac:spMk id="9" creationId="{384B53B5-79F6-4666-880E-C2919A46DE20}"/>
          </ac:spMkLst>
        </pc:spChg>
      </pc:sldChg>
      <pc:sldChg chg="addSp delSp modSp mod">
        <pc:chgData name="K Naveed Bhatti" userId="b1136d08-f853-4b82-ae44-c937e20d02d8" providerId="ADAL" clId="{05E2F94F-9019-4558-ADBA-85E14AA1F292}" dt="2023-01-09T18:55:40.464" v="65" actId="478"/>
        <pc:sldMkLst>
          <pc:docMk/>
          <pc:sldMk cId="1544792065" sldId="406"/>
        </pc:sldMkLst>
        <pc:spChg chg="add del mod">
          <ac:chgData name="K Naveed Bhatti" userId="b1136d08-f853-4b82-ae44-c937e20d02d8" providerId="ADAL" clId="{05E2F94F-9019-4558-ADBA-85E14AA1F292}" dt="2023-01-09T18:55:38.991" v="64" actId="478"/>
          <ac:spMkLst>
            <pc:docMk/>
            <pc:sldMk cId="1544792065" sldId="406"/>
            <ac:spMk id="4" creationId="{9D180933-CE31-EE8C-DE6C-4239489F1B3F}"/>
          </ac:spMkLst>
        </pc:spChg>
        <pc:spChg chg="del">
          <ac:chgData name="K Naveed Bhatti" userId="b1136d08-f853-4b82-ae44-c937e20d02d8" providerId="ADAL" clId="{05E2F94F-9019-4558-ADBA-85E14AA1F292}" dt="2023-01-09T18:55:37.176" v="63" actId="478"/>
          <ac:spMkLst>
            <pc:docMk/>
            <pc:sldMk cId="1544792065" sldId="406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5:40.464" v="65" actId="478"/>
          <ac:spMkLst>
            <pc:docMk/>
            <pc:sldMk cId="1544792065" sldId="406"/>
            <ac:spMk id="9" creationId="{384B53B5-79F6-4666-880E-C2919A46DE20}"/>
          </ac:spMkLst>
        </pc:spChg>
      </pc:sldChg>
      <pc:sldChg chg="addSp delSp modSp mod">
        <pc:chgData name="K Naveed Bhatti" userId="b1136d08-f853-4b82-ae44-c937e20d02d8" providerId="ADAL" clId="{05E2F94F-9019-4558-ADBA-85E14AA1F292}" dt="2023-01-09T18:55:47.151" v="68" actId="478"/>
        <pc:sldMkLst>
          <pc:docMk/>
          <pc:sldMk cId="2137366359" sldId="407"/>
        </pc:sldMkLst>
        <pc:spChg chg="add del mod">
          <ac:chgData name="K Naveed Bhatti" userId="b1136d08-f853-4b82-ae44-c937e20d02d8" providerId="ADAL" clId="{05E2F94F-9019-4558-ADBA-85E14AA1F292}" dt="2023-01-09T18:55:44.774" v="67" actId="478"/>
          <ac:spMkLst>
            <pc:docMk/>
            <pc:sldMk cId="2137366359" sldId="407"/>
            <ac:spMk id="3" creationId="{DAD27691-C60A-DE74-6DCA-B9E6675EBA33}"/>
          </ac:spMkLst>
        </pc:spChg>
        <pc:spChg chg="del">
          <ac:chgData name="K Naveed Bhatti" userId="b1136d08-f853-4b82-ae44-c937e20d02d8" providerId="ADAL" clId="{05E2F94F-9019-4558-ADBA-85E14AA1F292}" dt="2023-01-09T18:55:44.092" v="66" actId="478"/>
          <ac:spMkLst>
            <pc:docMk/>
            <pc:sldMk cId="2137366359" sldId="407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5:47.151" v="68" actId="478"/>
          <ac:spMkLst>
            <pc:docMk/>
            <pc:sldMk cId="2137366359" sldId="407"/>
            <ac:spMk id="9" creationId="{384B53B5-79F6-4666-880E-C2919A46DE20}"/>
          </ac:spMkLst>
        </pc:spChg>
      </pc:sldChg>
      <pc:sldChg chg="addSp delSp modSp mod">
        <pc:chgData name="K Naveed Bhatti" userId="b1136d08-f853-4b82-ae44-c937e20d02d8" providerId="ADAL" clId="{05E2F94F-9019-4558-ADBA-85E14AA1F292}" dt="2023-01-09T18:55:52.989" v="71" actId="478"/>
        <pc:sldMkLst>
          <pc:docMk/>
          <pc:sldMk cId="559089634" sldId="408"/>
        </pc:sldMkLst>
        <pc:spChg chg="add del mod">
          <ac:chgData name="K Naveed Bhatti" userId="b1136d08-f853-4b82-ae44-c937e20d02d8" providerId="ADAL" clId="{05E2F94F-9019-4558-ADBA-85E14AA1F292}" dt="2023-01-09T18:55:51.452" v="70" actId="478"/>
          <ac:spMkLst>
            <pc:docMk/>
            <pc:sldMk cId="559089634" sldId="408"/>
            <ac:spMk id="3" creationId="{97E8312C-9C73-AEF5-03A0-285D3396E928}"/>
          </ac:spMkLst>
        </pc:spChg>
        <pc:spChg chg="del">
          <ac:chgData name="K Naveed Bhatti" userId="b1136d08-f853-4b82-ae44-c937e20d02d8" providerId="ADAL" clId="{05E2F94F-9019-4558-ADBA-85E14AA1F292}" dt="2023-01-09T18:55:49.968" v="69" actId="478"/>
          <ac:spMkLst>
            <pc:docMk/>
            <pc:sldMk cId="559089634" sldId="408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5:52.989" v="71" actId="478"/>
          <ac:spMkLst>
            <pc:docMk/>
            <pc:sldMk cId="559089634" sldId="408"/>
            <ac:spMk id="9" creationId="{384B53B5-79F6-4666-880E-C2919A46DE20}"/>
          </ac:spMkLst>
        </pc:spChg>
      </pc:sldChg>
      <pc:sldChg chg="addSp delSp modSp mod">
        <pc:chgData name="K Naveed Bhatti" userId="b1136d08-f853-4b82-ae44-c937e20d02d8" providerId="ADAL" clId="{05E2F94F-9019-4558-ADBA-85E14AA1F292}" dt="2023-01-09T18:55:59.336" v="74" actId="478"/>
        <pc:sldMkLst>
          <pc:docMk/>
          <pc:sldMk cId="1087377248" sldId="409"/>
        </pc:sldMkLst>
        <pc:spChg chg="add del mod">
          <ac:chgData name="K Naveed Bhatti" userId="b1136d08-f853-4b82-ae44-c937e20d02d8" providerId="ADAL" clId="{05E2F94F-9019-4558-ADBA-85E14AA1F292}" dt="2023-01-09T18:55:57.539" v="73" actId="478"/>
          <ac:spMkLst>
            <pc:docMk/>
            <pc:sldMk cId="1087377248" sldId="409"/>
            <ac:spMk id="3" creationId="{953D939F-F8E7-FFB6-A817-6FE977E75EBB}"/>
          </ac:spMkLst>
        </pc:spChg>
        <pc:spChg chg="del">
          <ac:chgData name="K Naveed Bhatti" userId="b1136d08-f853-4b82-ae44-c937e20d02d8" providerId="ADAL" clId="{05E2F94F-9019-4558-ADBA-85E14AA1F292}" dt="2023-01-09T18:55:56.790" v="72" actId="478"/>
          <ac:spMkLst>
            <pc:docMk/>
            <pc:sldMk cId="1087377248" sldId="409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5:59.336" v="74" actId="478"/>
          <ac:spMkLst>
            <pc:docMk/>
            <pc:sldMk cId="1087377248" sldId="409"/>
            <ac:spMk id="9" creationId="{384B53B5-79F6-4666-880E-C2919A46DE20}"/>
          </ac:spMkLst>
        </pc:spChg>
      </pc:sldChg>
      <pc:sldChg chg="addSp delSp modSp mod">
        <pc:chgData name="K Naveed Bhatti" userId="b1136d08-f853-4b82-ae44-c937e20d02d8" providerId="ADAL" clId="{05E2F94F-9019-4558-ADBA-85E14AA1F292}" dt="2023-01-09T18:56:05.334" v="77" actId="478"/>
        <pc:sldMkLst>
          <pc:docMk/>
          <pc:sldMk cId="4067987860" sldId="410"/>
        </pc:sldMkLst>
        <pc:spChg chg="add del mod">
          <ac:chgData name="K Naveed Bhatti" userId="b1136d08-f853-4b82-ae44-c937e20d02d8" providerId="ADAL" clId="{05E2F94F-9019-4558-ADBA-85E14AA1F292}" dt="2023-01-09T18:56:03.608" v="76" actId="478"/>
          <ac:spMkLst>
            <pc:docMk/>
            <pc:sldMk cId="4067987860" sldId="410"/>
            <ac:spMk id="3" creationId="{71DDA6EB-C8DD-E507-29E1-DD6BB6AFDBA0}"/>
          </ac:spMkLst>
        </pc:spChg>
        <pc:spChg chg="del">
          <ac:chgData name="K Naveed Bhatti" userId="b1136d08-f853-4b82-ae44-c937e20d02d8" providerId="ADAL" clId="{05E2F94F-9019-4558-ADBA-85E14AA1F292}" dt="2023-01-09T18:56:02.322" v="75" actId="478"/>
          <ac:spMkLst>
            <pc:docMk/>
            <pc:sldMk cId="4067987860" sldId="410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6:05.334" v="77" actId="478"/>
          <ac:spMkLst>
            <pc:docMk/>
            <pc:sldMk cId="4067987860" sldId="410"/>
            <ac:spMk id="9" creationId="{384B53B5-79F6-4666-880E-C2919A46DE20}"/>
          </ac:spMkLst>
        </pc:spChg>
      </pc:sldChg>
      <pc:sldChg chg="addSp delSp modSp mod">
        <pc:chgData name="K Naveed Bhatti" userId="b1136d08-f853-4b82-ae44-c937e20d02d8" providerId="ADAL" clId="{05E2F94F-9019-4558-ADBA-85E14AA1F292}" dt="2023-01-09T18:56:11.190" v="80" actId="478"/>
        <pc:sldMkLst>
          <pc:docMk/>
          <pc:sldMk cId="626048184" sldId="411"/>
        </pc:sldMkLst>
        <pc:spChg chg="add del mod">
          <ac:chgData name="K Naveed Bhatti" userId="b1136d08-f853-4b82-ae44-c937e20d02d8" providerId="ADAL" clId="{05E2F94F-9019-4558-ADBA-85E14AA1F292}" dt="2023-01-09T18:56:09.879" v="79" actId="478"/>
          <ac:spMkLst>
            <pc:docMk/>
            <pc:sldMk cId="626048184" sldId="411"/>
            <ac:spMk id="3" creationId="{80A2D300-4126-90CE-21AD-DB39ECF0DEBC}"/>
          </ac:spMkLst>
        </pc:spChg>
        <pc:spChg chg="del">
          <ac:chgData name="K Naveed Bhatti" userId="b1136d08-f853-4b82-ae44-c937e20d02d8" providerId="ADAL" clId="{05E2F94F-9019-4558-ADBA-85E14AA1F292}" dt="2023-01-09T18:56:08.276" v="78" actId="478"/>
          <ac:spMkLst>
            <pc:docMk/>
            <pc:sldMk cId="626048184" sldId="411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6:11.190" v="80" actId="478"/>
          <ac:spMkLst>
            <pc:docMk/>
            <pc:sldMk cId="626048184" sldId="411"/>
            <ac:spMk id="9" creationId="{384B53B5-79F6-4666-880E-C2919A46DE20}"/>
          </ac:spMkLst>
        </pc:spChg>
      </pc:sldChg>
      <pc:sldChg chg="addSp delSp modSp mod">
        <pc:chgData name="K Naveed Bhatti" userId="b1136d08-f853-4b82-ae44-c937e20d02d8" providerId="ADAL" clId="{05E2F94F-9019-4558-ADBA-85E14AA1F292}" dt="2023-01-09T18:56:18.590" v="83" actId="478"/>
        <pc:sldMkLst>
          <pc:docMk/>
          <pc:sldMk cId="4218815633" sldId="412"/>
        </pc:sldMkLst>
        <pc:spChg chg="add del mod">
          <ac:chgData name="K Naveed Bhatti" userId="b1136d08-f853-4b82-ae44-c937e20d02d8" providerId="ADAL" clId="{05E2F94F-9019-4558-ADBA-85E14AA1F292}" dt="2023-01-09T18:56:16.423" v="82" actId="478"/>
          <ac:spMkLst>
            <pc:docMk/>
            <pc:sldMk cId="4218815633" sldId="412"/>
            <ac:spMk id="3" creationId="{A5A98B7C-FB3C-0DF2-5420-A29B84195438}"/>
          </ac:spMkLst>
        </pc:spChg>
        <pc:spChg chg="del">
          <ac:chgData name="K Naveed Bhatti" userId="b1136d08-f853-4b82-ae44-c937e20d02d8" providerId="ADAL" clId="{05E2F94F-9019-4558-ADBA-85E14AA1F292}" dt="2023-01-09T18:56:14.924" v="81" actId="478"/>
          <ac:spMkLst>
            <pc:docMk/>
            <pc:sldMk cId="4218815633" sldId="412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6:18.590" v="83" actId="478"/>
          <ac:spMkLst>
            <pc:docMk/>
            <pc:sldMk cId="4218815633" sldId="412"/>
            <ac:spMk id="9" creationId="{384B53B5-79F6-4666-880E-C2919A46DE20}"/>
          </ac:spMkLst>
        </pc:spChg>
      </pc:sldChg>
      <pc:sldChg chg="addSp delSp modSp mod">
        <pc:chgData name="K Naveed Bhatti" userId="b1136d08-f853-4b82-ae44-c937e20d02d8" providerId="ADAL" clId="{05E2F94F-9019-4558-ADBA-85E14AA1F292}" dt="2023-01-09T18:56:24.879" v="86" actId="478"/>
        <pc:sldMkLst>
          <pc:docMk/>
          <pc:sldMk cId="4245190905" sldId="413"/>
        </pc:sldMkLst>
        <pc:spChg chg="add del mod">
          <ac:chgData name="K Naveed Bhatti" userId="b1136d08-f853-4b82-ae44-c937e20d02d8" providerId="ADAL" clId="{05E2F94F-9019-4558-ADBA-85E14AA1F292}" dt="2023-01-09T18:56:22.720" v="85" actId="478"/>
          <ac:spMkLst>
            <pc:docMk/>
            <pc:sldMk cId="4245190905" sldId="413"/>
            <ac:spMk id="3" creationId="{B704E414-AA0C-1EB7-0E83-5363CAAEB227}"/>
          </ac:spMkLst>
        </pc:spChg>
        <pc:spChg chg="del">
          <ac:chgData name="K Naveed Bhatti" userId="b1136d08-f853-4b82-ae44-c937e20d02d8" providerId="ADAL" clId="{05E2F94F-9019-4558-ADBA-85E14AA1F292}" dt="2023-01-09T18:56:21.163" v="84" actId="478"/>
          <ac:spMkLst>
            <pc:docMk/>
            <pc:sldMk cId="4245190905" sldId="413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6:24.879" v="86" actId="478"/>
          <ac:spMkLst>
            <pc:docMk/>
            <pc:sldMk cId="4245190905" sldId="413"/>
            <ac:spMk id="9" creationId="{384B53B5-79F6-4666-880E-C2919A46DE20}"/>
          </ac:spMkLst>
        </pc:spChg>
      </pc:sldChg>
      <pc:sldChg chg="addSp delSp modSp mod">
        <pc:chgData name="K Naveed Bhatti" userId="b1136d08-f853-4b82-ae44-c937e20d02d8" providerId="ADAL" clId="{05E2F94F-9019-4558-ADBA-85E14AA1F292}" dt="2023-01-09T18:56:31.386" v="89" actId="478"/>
        <pc:sldMkLst>
          <pc:docMk/>
          <pc:sldMk cId="4046769853" sldId="414"/>
        </pc:sldMkLst>
        <pc:spChg chg="add del mod">
          <ac:chgData name="K Naveed Bhatti" userId="b1136d08-f853-4b82-ae44-c937e20d02d8" providerId="ADAL" clId="{05E2F94F-9019-4558-ADBA-85E14AA1F292}" dt="2023-01-09T18:56:29.682" v="88" actId="478"/>
          <ac:spMkLst>
            <pc:docMk/>
            <pc:sldMk cId="4046769853" sldId="414"/>
            <ac:spMk id="3" creationId="{6C4C76FB-EFB6-C5D8-79E3-5603C6F92849}"/>
          </ac:spMkLst>
        </pc:spChg>
        <pc:spChg chg="del">
          <ac:chgData name="K Naveed Bhatti" userId="b1136d08-f853-4b82-ae44-c937e20d02d8" providerId="ADAL" clId="{05E2F94F-9019-4558-ADBA-85E14AA1F292}" dt="2023-01-09T18:56:28.780" v="87" actId="478"/>
          <ac:spMkLst>
            <pc:docMk/>
            <pc:sldMk cId="4046769853" sldId="414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6:31.386" v="89" actId="478"/>
          <ac:spMkLst>
            <pc:docMk/>
            <pc:sldMk cId="4046769853" sldId="414"/>
            <ac:spMk id="9" creationId="{384B53B5-79F6-4666-880E-C2919A46DE20}"/>
          </ac:spMkLst>
        </pc:spChg>
      </pc:sldChg>
      <pc:sldChg chg="addSp delSp modSp mod">
        <pc:chgData name="K Naveed Bhatti" userId="b1136d08-f853-4b82-ae44-c937e20d02d8" providerId="ADAL" clId="{05E2F94F-9019-4558-ADBA-85E14AA1F292}" dt="2023-01-09T18:56:37.299" v="92" actId="478"/>
        <pc:sldMkLst>
          <pc:docMk/>
          <pc:sldMk cId="3527048904" sldId="415"/>
        </pc:sldMkLst>
        <pc:spChg chg="add del mod">
          <ac:chgData name="K Naveed Bhatti" userId="b1136d08-f853-4b82-ae44-c937e20d02d8" providerId="ADAL" clId="{05E2F94F-9019-4558-ADBA-85E14AA1F292}" dt="2023-01-09T18:56:35.354" v="91" actId="478"/>
          <ac:spMkLst>
            <pc:docMk/>
            <pc:sldMk cId="3527048904" sldId="415"/>
            <ac:spMk id="3" creationId="{452B696B-68C8-5F32-39C6-28F0B151AA0F}"/>
          </ac:spMkLst>
        </pc:spChg>
        <pc:spChg chg="del">
          <ac:chgData name="K Naveed Bhatti" userId="b1136d08-f853-4b82-ae44-c937e20d02d8" providerId="ADAL" clId="{05E2F94F-9019-4558-ADBA-85E14AA1F292}" dt="2023-01-09T18:56:33.871" v="90" actId="478"/>
          <ac:spMkLst>
            <pc:docMk/>
            <pc:sldMk cId="3527048904" sldId="415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6:37.299" v="92" actId="478"/>
          <ac:spMkLst>
            <pc:docMk/>
            <pc:sldMk cId="3527048904" sldId="415"/>
            <ac:spMk id="9" creationId="{384B53B5-79F6-4666-880E-C2919A46DE20}"/>
          </ac:spMkLst>
        </pc:spChg>
      </pc:sldChg>
      <pc:sldChg chg="del">
        <pc:chgData name="K Naveed Bhatti" userId="b1136d08-f853-4b82-ae44-c937e20d02d8" providerId="ADAL" clId="{05E2F94F-9019-4558-ADBA-85E14AA1F292}" dt="2023-01-09T16:04:06.631" v="10" actId="47"/>
        <pc:sldMkLst>
          <pc:docMk/>
          <pc:sldMk cId="238464669" sldId="416"/>
        </pc:sldMkLst>
      </pc:sldChg>
      <pc:sldChg chg="add del">
        <pc:chgData name="K Naveed Bhatti" userId="b1136d08-f853-4b82-ae44-c937e20d02d8" providerId="ADAL" clId="{05E2F94F-9019-4558-ADBA-85E14AA1F292}" dt="2023-01-09T15:49:43.772" v="6" actId="2696"/>
        <pc:sldMkLst>
          <pc:docMk/>
          <pc:sldMk cId="1025978000" sldId="417"/>
        </pc:sldMkLst>
      </pc:sldChg>
      <pc:sldChg chg="add del">
        <pc:chgData name="K Naveed Bhatti" userId="b1136d08-f853-4b82-ae44-c937e20d02d8" providerId="ADAL" clId="{05E2F94F-9019-4558-ADBA-85E14AA1F292}" dt="2023-01-09T15:49:45.968" v="7" actId="2696"/>
        <pc:sldMkLst>
          <pc:docMk/>
          <pc:sldMk cId="1771200505" sldId="418"/>
        </pc:sldMkLst>
      </pc:sldChg>
      <pc:sldChg chg="add del">
        <pc:chgData name="K Naveed Bhatti" userId="b1136d08-f853-4b82-ae44-c937e20d02d8" providerId="ADAL" clId="{05E2F94F-9019-4558-ADBA-85E14AA1F292}" dt="2023-01-09T16:05:31.500" v="14" actId="47"/>
        <pc:sldMkLst>
          <pc:docMk/>
          <pc:sldMk cId="3230096876" sldId="419"/>
        </pc:sldMkLst>
      </pc:sldChg>
      <pc:sldChg chg="addSp delSp modSp add del mod">
        <pc:chgData name="K Naveed Bhatti" userId="b1136d08-f853-4b82-ae44-c937e20d02d8" providerId="ADAL" clId="{05E2F94F-9019-4558-ADBA-85E14AA1F292}" dt="2023-01-09T18:56:44.315" v="95" actId="478"/>
        <pc:sldMkLst>
          <pc:docMk/>
          <pc:sldMk cId="3870954592" sldId="420"/>
        </pc:sldMkLst>
        <pc:spChg chg="add del mod">
          <ac:chgData name="K Naveed Bhatti" userId="b1136d08-f853-4b82-ae44-c937e20d02d8" providerId="ADAL" clId="{05E2F94F-9019-4558-ADBA-85E14AA1F292}" dt="2023-01-09T18:56:42.732" v="94" actId="478"/>
          <ac:spMkLst>
            <pc:docMk/>
            <pc:sldMk cId="3870954592" sldId="420"/>
            <ac:spMk id="3" creationId="{B11A6A85-69F1-9BE4-34CB-5E74EE27DC8D}"/>
          </ac:spMkLst>
        </pc:spChg>
        <pc:spChg chg="del">
          <ac:chgData name="K Naveed Bhatti" userId="b1136d08-f853-4b82-ae44-c937e20d02d8" providerId="ADAL" clId="{05E2F94F-9019-4558-ADBA-85E14AA1F292}" dt="2023-01-09T18:56:41.105" v="93" actId="478"/>
          <ac:spMkLst>
            <pc:docMk/>
            <pc:sldMk cId="3870954592" sldId="420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6:44.315" v="95" actId="478"/>
          <ac:spMkLst>
            <pc:docMk/>
            <pc:sldMk cId="3870954592" sldId="420"/>
            <ac:spMk id="9" creationId="{384B53B5-79F6-4666-880E-C2919A46DE20}"/>
          </ac:spMkLst>
        </pc:spChg>
      </pc:sldChg>
      <pc:sldChg chg="add del">
        <pc:chgData name="K Naveed Bhatti" userId="b1136d08-f853-4b82-ae44-c937e20d02d8" providerId="ADAL" clId="{05E2F94F-9019-4558-ADBA-85E14AA1F292}" dt="2023-01-09T15:50:41.813" v="8" actId="2696"/>
        <pc:sldMkLst>
          <pc:docMk/>
          <pc:sldMk cId="105718232" sldId="421"/>
        </pc:sldMkLst>
      </pc:sldChg>
      <pc:sldChg chg="addSp delSp modSp add del mod">
        <pc:chgData name="K Naveed Bhatti" userId="b1136d08-f853-4b82-ae44-c937e20d02d8" providerId="ADAL" clId="{05E2F94F-9019-4558-ADBA-85E14AA1F292}" dt="2023-01-09T18:56:53.621" v="98" actId="478"/>
        <pc:sldMkLst>
          <pc:docMk/>
          <pc:sldMk cId="3266716097" sldId="423"/>
        </pc:sldMkLst>
        <pc:spChg chg="add del mod">
          <ac:chgData name="K Naveed Bhatti" userId="b1136d08-f853-4b82-ae44-c937e20d02d8" providerId="ADAL" clId="{05E2F94F-9019-4558-ADBA-85E14AA1F292}" dt="2023-01-09T18:56:51.827" v="97" actId="478"/>
          <ac:spMkLst>
            <pc:docMk/>
            <pc:sldMk cId="3266716097" sldId="423"/>
            <ac:spMk id="3" creationId="{BA7D680F-29DB-1725-2726-F43BB6C69A5A}"/>
          </ac:spMkLst>
        </pc:spChg>
        <pc:spChg chg="del">
          <ac:chgData name="K Naveed Bhatti" userId="b1136d08-f853-4b82-ae44-c937e20d02d8" providerId="ADAL" clId="{05E2F94F-9019-4558-ADBA-85E14AA1F292}" dt="2023-01-09T18:56:50.086" v="96" actId="478"/>
          <ac:spMkLst>
            <pc:docMk/>
            <pc:sldMk cId="3266716097" sldId="423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6:53.621" v="98" actId="478"/>
          <ac:spMkLst>
            <pc:docMk/>
            <pc:sldMk cId="3266716097" sldId="423"/>
            <ac:spMk id="9" creationId="{384B53B5-79F6-4666-880E-C2919A46DE20}"/>
          </ac:spMkLst>
        </pc:spChg>
      </pc:sldChg>
      <pc:sldChg chg="addSp delSp modSp add del mod">
        <pc:chgData name="K Naveed Bhatti" userId="b1136d08-f853-4b82-ae44-c937e20d02d8" providerId="ADAL" clId="{05E2F94F-9019-4558-ADBA-85E14AA1F292}" dt="2023-01-09T18:57:02.861" v="101" actId="478"/>
        <pc:sldMkLst>
          <pc:docMk/>
          <pc:sldMk cId="2972649328" sldId="424"/>
        </pc:sldMkLst>
        <pc:spChg chg="add del mod">
          <ac:chgData name="K Naveed Bhatti" userId="b1136d08-f853-4b82-ae44-c937e20d02d8" providerId="ADAL" clId="{05E2F94F-9019-4558-ADBA-85E14AA1F292}" dt="2023-01-09T18:57:00.784" v="100" actId="478"/>
          <ac:spMkLst>
            <pc:docMk/>
            <pc:sldMk cId="2972649328" sldId="424"/>
            <ac:spMk id="3" creationId="{D0A3EC31-638F-9840-117F-EABB10640355}"/>
          </ac:spMkLst>
        </pc:spChg>
        <pc:spChg chg="del">
          <ac:chgData name="K Naveed Bhatti" userId="b1136d08-f853-4b82-ae44-c937e20d02d8" providerId="ADAL" clId="{05E2F94F-9019-4558-ADBA-85E14AA1F292}" dt="2023-01-09T18:56:58.341" v="99" actId="478"/>
          <ac:spMkLst>
            <pc:docMk/>
            <pc:sldMk cId="2972649328" sldId="424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7:02.861" v="101" actId="478"/>
          <ac:spMkLst>
            <pc:docMk/>
            <pc:sldMk cId="2972649328" sldId="424"/>
            <ac:spMk id="9" creationId="{384B53B5-79F6-4666-880E-C2919A46DE20}"/>
          </ac:spMkLst>
        </pc:spChg>
      </pc:sldChg>
      <pc:sldChg chg="addSp delSp modSp mod">
        <pc:chgData name="K Naveed Bhatti" userId="b1136d08-f853-4b82-ae44-c937e20d02d8" providerId="ADAL" clId="{05E2F94F-9019-4558-ADBA-85E14AA1F292}" dt="2023-01-09T18:57:08.414" v="104" actId="478"/>
        <pc:sldMkLst>
          <pc:docMk/>
          <pc:sldMk cId="2651558600" sldId="425"/>
        </pc:sldMkLst>
        <pc:spChg chg="add del mod">
          <ac:chgData name="K Naveed Bhatti" userId="b1136d08-f853-4b82-ae44-c937e20d02d8" providerId="ADAL" clId="{05E2F94F-9019-4558-ADBA-85E14AA1F292}" dt="2023-01-09T18:57:06.807" v="103" actId="478"/>
          <ac:spMkLst>
            <pc:docMk/>
            <pc:sldMk cId="2651558600" sldId="425"/>
            <ac:spMk id="3" creationId="{CBAAB604-1CC0-6184-9C1C-A39BB8937779}"/>
          </ac:spMkLst>
        </pc:spChg>
        <pc:spChg chg="del">
          <ac:chgData name="K Naveed Bhatti" userId="b1136d08-f853-4b82-ae44-c937e20d02d8" providerId="ADAL" clId="{05E2F94F-9019-4558-ADBA-85E14AA1F292}" dt="2023-01-09T18:57:06.059" v="102" actId="478"/>
          <ac:spMkLst>
            <pc:docMk/>
            <pc:sldMk cId="2651558600" sldId="425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7:08.414" v="104" actId="478"/>
          <ac:spMkLst>
            <pc:docMk/>
            <pc:sldMk cId="2651558600" sldId="425"/>
            <ac:spMk id="9" creationId="{384B53B5-79F6-4666-880E-C2919A46DE20}"/>
          </ac:spMkLst>
        </pc:spChg>
      </pc:sldChg>
      <pc:sldChg chg="del">
        <pc:chgData name="K Naveed Bhatti" userId="b1136d08-f853-4b82-ae44-c937e20d02d8" providerId="ADAL" clId="{05E2F94F-9019-4558-ADBA-85E14AA1F292}" dt="2023-01-09T15:52:22.175" v="9" actId="2696"/>
        <pc:sldMkLst>
          <pc:docMk/>
          <pc:sldMk cId="2425425130" sldId="426"/>
        </pc:sldMkLst>
      </pc:sldChg>
      <pc:sldChg chg="addSp delSp modSp mod">
        <pc:chgData name="K Naveed Bhatti" userId="b1136d08-f853-4b82-ae44-c937e20d02d8" providerId="ADAL" clId="{05E2F94F-9019-4558-ADBA-85E14AA1F292}" dt="2023-01-09T18:57:15.304" v="107" actId="478"/>
        <pc:sldMkLst>
          <pc:docMk/>
          <pc:sldMk cId="3648931546" sldId="427"/>
        </pc:sldMkLst>
        <pc:spChg chg="add del mod">
          <ac:chgData name="K Naveed Bhatti" userId="b1136d08-f853-4b82-ae44-c937e20d02d8" providerId="ADAL" clId="{05E2F94F-9019-4558-ADBA-85E14AA1F292}" dt="2023-01-09T18:57:13.414" v="106" actId="478"/>
          <ac:spMkLst>
            <pc:docMk/>
            <pc:sldMk cId="3648931546" sldId="427"/>
            <ac:spMk id="3" creationId="{197B18A6-D476-F326-AABE-BAEDF696441E}"/>
          </ac:spMkLst>
        </pc:spChg>
        <pc:spChg chg="del">
          <ac:chgData name="K Naveed Bhatti" userId="b1136d08-f853-4b82-ae44-c937e20d02d8" providerId="ADAL" clId="{05E2F94F-9019-4558-ADBA-85E14AA1F292}" dt="2023-01-09T18:57:11.594" v="105" actId="478"/>
          <ac:spMkLst>
            <pc:docMk/>
            <pc:sldMk cId="3648931546" sldId="427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7:15.304" v="107" actId="478"/>
          <ac:spMkLst>
            <pc:docMk/>
            <pc:sldMk cId="3648931546" sldId="427"/>
            <ac:spMk id="9" creationId="{384B53B5-79F6-4666-880E-C2919A46DE20}"/>
          </ac:spMkLst>
        </pc:spChg>
      </pc:sldChg>
      <pc:sldChg chg="addSp delSp modSp mod">
        <pc:chgData name="K Naveed Bhatti" userId="b1136d08-f853-4b82-ae44-c937e20d02d8" providerId="ADAL" clId="{05E2F94F-9019-4558-ADBA-85E14AA1F292}" dt="2023-01-09T18:57:22.702" v="110" actId="478"/>
        <pc:sldMkLst>
          <pc:docMk/>
          <pc:sldMk cId="3176150382" sldId="428"/>
        </pc:sldMkLst>
        <pc:spChg chg="add del mod">
          <ac:chgData name="K Naveed Bhatti" userId="b1136d08-f853-4b82-ae44-c937e20d02d8" providerId="ADAL" clId="{05E2F94F-9019-4558-ADBA-85E14AA1F292}" dt="2023-01-09T18:57:20.540" v="109" actId="478"/>
          <ac:spMkLst>
            <pc:docMk/>
            <pc:sldMk cId="3176150382" sldId="428"/>
            <ac:spMk id="3" creationId="{2AE63D94-FC8D-B775-7D14-DF5649A5E036}"/>
          </ac:spMkLst>
        </pc:spChg>
        <pc:spChg chg="del">
          <ac:chgData name="K Naveed Bhatti" userId="b1136d08-f853-4b82-ae44-c937e20d02d8" providerId="ADAL" clId="{05E2F94F-9019-4558-ADBA-85E14AA1F292}" dt="2023-01-09T18:57:19.716" v="108" actId="478"/>
          <ac:spMkLst>
            <pc:docMk/>
            <pc:sldMk cId="3176150382" sldId="428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7:22.702" v="110" actId="478"/>
          <ac:spMkLst>
            <pc:docMk/>
            <pc:sldMk cId="3176150382" sldId="428"/>
            <ac:spMk id="9" creationId="{384B53B5-79F6-4666-880E-C2919A46DE20}"/>
          </ac:spMkLst>
        </pc:spChg>
      </pc:sldChg>
      <pc:sldChg chg="del">
        <pc:chgData name="K Naveed Bhatti" userId="b1136d08-f853-4b82-ae44-c937e20d02d8" providerId="ADAL" clId="{05E2F94F-9019-4558-ADBA-85E14AA1F292}" dt="2023-01-09T18:53:06.871" v="16" actId="47"/>
        <pc:sldMkLst>
          <pc:docMk/>
          <pc:sldMk cId="1538635060" sldId="429"/>
        </pc:sldMkLst>
      </pc:sldChg>
      <pc:sldChg chg="del">
        <pc:chgData name="K Naveed Bhatti" userId="b1136d08-f853-4b82-ae44-c937e20d02d8" providerId="ADAL" clId="{05E2F94F-9019-4558-ADBA-85E14AA1F292}" dt="2023-01-09T16:04:27.671" v="11" actId="47"/>
        <pc:sldMkLst>
          <pc:docMk/>
          <pc:sldMk cId="1204023506" sldId="430"/>
        </pc:sldMkLst>
      </pc:sldChg>
      <pc:sldChg chg="del">
        <pc:chgData name="K Naveed Bhatti" userId="b1136d08-f853-4b82-ae44-c937e20d02d8" providerId="ADAL" clId="{05E2F94F-9019-4558-ADBA-85E14AA1F292}" dt="2023-01-09T16:04:38.924" v="13" actId="47"/>
        <pc:sldMkLst>
          <pc:docMk/>
          <pc:sldMk cId="2888011730" sldId="431"/>
        </pc:sldMkLst>
      </pc:sldChg>
      <pc:sldChg chg="del">
        <pc:chgData name="K Naveed Bhatti" userId="b1136d08-f853-4b82-ae44-c937e20d02d8" providerId="ADAL" clId="{05E2F94F-9019-4558-ADBA-85E14AA1F292}" dt="2023-01-09T16:04:32.669" v="12" actId="47"/>
        <pc:sldMkLst>
          <pc:docMk/>
          <pc:sldMk cId="1635569872" sldId="432"/>
        </pc:sldMkLst>
      </pc:sldChg>
      <pc:sldChg chg="del">
        <pc:chgData name="K Naveed Bhatti" userId="b1136d08-f853-4b82-ae44-c937e20d02d8" providerId="ADAL" clId="{05E2F94F-9019-4558-ADBA-85E14AA1F292}" dt="2023-01-09T18:53:06.871" v="16" actId="47"/>
        <pc:sldMkLst>
          <pc:docMk/>
          <pc:sldMk cId="4217825108" sldId="433"/>
        </pc:sldMkLst>
      </pc:sldChg>
      <pc:sldChg chg="del">
        <pc:chgData name="K Naveed Bhatti" userId="b1136d08-f853-4b82-ae44-c937e20d02d8" providerId="ADAL" clId="{05E2F94F-9019-4558-ADBA-85E14AA1F292}" dt="2023-01-09T18:53:06.871" v="16" actId="47"/>
        <pc:sldMkLst>
          <pc:docMk/>
          <pc:sldMk cId="2520565272" sldId="434"/>
        </pc:sldMkLst>
      </pc:sldChg>
      <pc:sldChg chg="del">
        <pc:chgData name="K Naveed Bhatti" userId="b1136d08-f853-4b82-ae44-c937e20d02d8" providerId="ADAL" clId="{05E2F94F-9019-4558-ADBA-85E14AA1F292}" dt="2023-01-09T18:53:06.871" v="16" actId="47"/>
        <pc:sldMkLst>
          <pc:docMk/>
          <pc:sldMk cId="585074" sldId="435"/>
        </pc:sldMkLst>
      </pc:sldChg>
      <pc:sldChg chg="delSp modSp add mod">
        <pc:chgData name="K Naveed Bhatti" userId="b1136d08-f853-4b82-ae44-c937e20d02d8" providerId="ADAL" clId="{05E2F94F-9019-4558-ADBA-85E14AA1F292}" dt="2023-01-09T18:53:51.568" v="21" actId="478"/>
        <pc:sldMkLst>
          <pc:docMk/>
          <pc:sldMk cId="993492689" sldId="436"/>
        </pc:sldMkLst>
        <pc:spChg chg="del">
          <ac:chgData name="K Naveed Bhatti" userId="b1136d08-f853-4b82-ae44-c937e20d02d8" providerId="ADAL" clId="{05E2F94F-9019-4558-ADBA-85E14AA1F292}" dt="2023-01-09T18:53:51.568" v="21" actId="478"/>
          <ac:spMkLst>
            <pc:docMk/>
            <pc:sldMk cId="993492689" sldId="436"/>
            <ac:spMk id="3" creationId="{00000000-0000-0000-0000-000000000000}"/>
          </ac:spMkLst>
        </pc:spChg>
        <pc:spChg chg="mod">
          <ac:chgData name="K Naveed Bhatti" userId="b1136d08-f853-4b82-ae44-c937e20d02d8" providerId="ADAL" clId="{05E2F94F-9019-4558-ADBA-85E14AA1F292}" dt="2023-01-09T18:53:27.667" v="19" actId="5793"/>
          <ac:spMkLst>
            <pc:docMk/>
            <pc:sldMk cId="993492689" sldId="436"/>
            <ac:spMk id="6147" creationId="{00000000-0000-0000-0000-000000000000}"/>
          </ac:spMkLst>
        </pc:spChg>
      </pc:sldChg>
      <pc:sldChg chg="addSp delSp modSp add mod">
        <pc:chgData name="K Naveed Bhatti" userId="b1136d08-f853-4b82-ae44-c937e20d02d8" providerId="ADAL" clId="{05E2F94F-9019-4558-ADBA-85E14AA1F292}" dt="2023-01-09T18:54:02.803" v="24" actId="478"/>
        <pc:sldMkLst>
          <pc:docMk/>
          <pc:sldMk cId="3697446142" sldId="437"/>
        </pc:sldMkLst>
        <pc:spChg chg="add del mod">
          <ac:chgData name="K Naveed Bhatti" userId="b1136d08-f853-4b82-ae44-c937e20d02d8" providerId="ADAL" clId="{05E2F94F-9019-4558-ADBA-85E14AA1F292}" dt="2023-01-09T18:53:56.095" v="23" actId="478"/>
          <ac:spMkLst>
            <pc:docMk/>
            <pc:sldMk cId="3697446142" sldId="437"/>
            <ac:spMk id="3" creationId="{55D5FC44-9EFE-070D-2B0B-654F6C5CF66E}"/>
          </ac:spMkLst>
        </pc:spChg>
        <pc:spChg chg="del">
          <ac:chgData name="K Naveed Bhatti" userId="b1136d08-f853-4b82-ae44-c937e20d02d8" providerId="ADAL" clId="{05E2F94F-9019-4558-ADBA-85E14AA1F292}" dt="2023-01-09T18:53:55.056" v="22" actId="478"/>
          <ac:spMkLst>
            <pc:docMk/>
            <pc:sldMk cId="3697446142" sldId="437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4:02.803" v="24" actId="478"/>
          <ac:spMkLst>
            <pc:docMk/>
            <pc:sldMk cId="3697446142" sldId="437"/>
            <ac:spMk id="9" creationId="{384B53B5-79F6-4666-880E-C2919A46DE20}"/>
          </ac:spMkLst>
        </pc:spChg>
      </pc:sldChg>
      <pc:sldChg chg="addSp delSp modSp add mod">
        <pc:chgData name="K Naveed Bhatti" userId="b1136d08-f853-4b82-ae44-c937e20d02d8" providerId="ADAL" clId="{05E2F94F-9019-4558-ADBA-85E14AA1F292}" dt="2023-01-09T18:54:09.303" v="27" actId="478"/>
        <pc:sldMkLst>
          <pc:docMk/>
          <pc:sldMk cId="644754204" sldId="438"/>
        </pc:sldMkLst>
        <pc:spChg chg="add del mod">
          <ac:chgData name="K Naveed Bhatti" userId="b1136d08-f853-4b82-ae44-c937e20d02d8" providerId="ADAL" clId="{05E2F94F-9019-4558-ADBA-85E14AA1F292}" dt="2023-01-09T18:54:07.586" v="26" actId="478"/>
          <ac:spMkLst>
            <pc:docMk/>
            <pc:sldMk cId="644754204" sldId="438"/>
            <ac:spMk id="3" creationId="{D24BFD52-6A4F-1894-7F46-5316AC8291F8}"/>
          </ac:spMkLst>
        </pc:spChg>
        <pc:spChg chg="del">
          <ac:chgData name="K Naveed Bhatti" userId="b1136d08-f853-4b82-ae44-c937e20d02d8" providerId="ADAL" clId="{05E2F94F-9019-4558-ADBA-85E14AA1F292}" dt="2023-01-09T18:54:05.224" v="25" actId="478"/>
          <ac:spMkLst>
            <pc:docMk/>
            <pc:sldMk cId="644754204" sldId="438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4:09.303" v="27" actId="478"/>
          <ac:spMkLst>
            <pc:docMk/>
            <pc:sldMk cId="644754204" sldId="438"/>
            <ac:spMk id="9" creationId="{384B53B5-79F6-4666-880E-C2919A46DE20}"/>
          </ac:spMkLst>
        </pc:spChg>
      </pc:sldChg>
      <pc:sldChg chg="addSp delSp modSp add mod">
        <pc:chgData name="K Naveed Bhatti" userId="b1136d08-f853-4b82-ae44-c937e20d02d8" providerId="ADAL" clId="{05E2F94F-9019-4558-ADBA-85E14AA1F292}" dt="2023-01-09T18:54:14.825" v="30" actId="478"/>
        <pc:sldMkLst>
          <pc:docMk/>
          <pc:sldMk cId="3785430442" sldId="439"/>
        </pc:sldMkLst>
        <pc:spChg chg="add del mod">
          <ac:chgData name="K Naveed Bhatti" userId="b1136d08-f853-4b82-ae44-c937e20d02d8" providerId="ADAL" clId="{05E2F94F-9019-4558-ADBA-85E14AA1F292}" dt="2023-01-09T18:54:12.992" v="29" actId="478"/>
          <ac:spMkLst>
            <pc:docMk/>
            <pc:sldMk cId="3785430442" sldId="439"/>
            <ac:spMk id="4" creationId="{1ED0F81E-2AF5-0E63-134A-182549FA54E0}"/>
          </ac:spMkLst>
        </pc:spChg>
        <pc:spChg chg="del">
          <ac:chgData name="K Naveed Bhatti" userId="b1136d08-f853-4b82-ae44-c937e20d02d8" providerId="ADAL" clId="{05E2F94F-9019-4558-ADBA-85E14AA1F292}" dt="2023-01-09T18:54:11.949" v="28" actId="478"/>
          <ac:spMkLst>
            <pc:docMk/>
            <pc:sldMk cId="3785430442" sldId="439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4:14.825" v="30" actId="478"/>
          <ac:spMkLst>
            <pc:docMk/>
            <pc:sldMk cId="3785430442" sldId="439"/>
            <ac:spMk id="9" creationId="{384B53B5-79F6-4666-880E-C2919A46DE20}"/>
          </ac:spMkLst>
        </pc:spChg>
      </pc:sldChg>
      <pc:sldChg chg="addSp delSp modSp add mod">
        <pc:chgData name="K Naveed Bhatti" userId="b1136d08-f853-4b82-ae44-c937e20d02d8" providerId="ADAL" clId="{05E2F94F-9019-4558-ADBA-85E14AA1F292}" dt="2023-01-09T18:54:21.384" v="33" actId="478"/>
        <pc:sldMkLst>
          <pc:docMk/>
          <pc:sldMk cId="1787177445" sldId="440"/>
        </pc:sldMkLst>
        <pc:spChg chg="add del mod">
          <ac:chgData name="K Naveed Bhatti" userId="b1136d08-f853-4b82-ae44-c937e20d02d8" providerId="ADAL" clId="{05E2F94F-9019-4558-ADBA-85E14AA1F292}" dt="2023-01-09T18:54:20.175" v="32" actId="478"/>
          <ac:spMkLst>
            <pc:docMk/>
            <pc:sldMk cId="1787177445" sldId="440"/>
            <ac:spMk id="4" creationId="{480D34EE-C1BC-AD55-BE0C-5FD71DDF63CD}"/>
          </ac:spMkLst>
        </pc:spChg>
        <pc:spChg chg="del">
          <ac:chgData name="K Naveed Bhatti" userId="b1136d08-f853-4b82-ae44-c937e20d02d8" providerId="ADAL" clId="{05E2F94F-9019-4558-ADBA-85E14AA1F292}" dt="2023-01-09T18:54:17.412" v="31" actId="478"/>
          <ac:spMkLst>
            <pc:docMk/>
            <pc:sldMk cId="1787177445" sldId="440"/>
            <ac:spMk id="6" creationId="{A86115D5-FC5C-4542-BA15-401D410B6C24}"/>
          </ac:spMkLst>
        </pc:spChg>
        <pc:spChg chg="del">
          <ac:chgData name="K Naveed Bhatti" userId="b1136d08-f853-4b82-ae44-c937e20d02d8" providerId="ADAL" clId="{05E2F94F-9019-4558-ADBA-85E14AA1F292}" dt="2023-01-09T18:54:21.384" v="33" actId="478"/>
          <ac:spMkLst>
            <pc:docMk/>
            <pc:sldMk cId="1787177445" sldId="440"/>
            <ac:spMk id="9" creationId="{384B53B5-79F6-4666-880E-C2919A46DE20}"/>
          </ac:spMkLst>
        </pc:spChg>
      </pc:sldChg>
    </pc:docChg>
  </pc:docChgLst>
  <pc:docChgLst>
    <pc:chgData name="K Naveed Bhatti" userId="b1136d08-f853-4b82-ae44-c937e20d02d8" providerId="ADAL" clId="{BAF7AACB-F8B2-4472-964F-ECE9D42F4160}"/>
    <pc:docChg chg="custSel addSld delSld modSld">
      <pc:chgData name="K Naveed Bhatti" userId="b1136d08-f853-4b82-ae44-c937e20d02d8" providerId="ADAL" clId="{BAF7AACB-F8B2-4472-964F-ECE9D42F4160}" dt="2023-01-04T17:08:13.559" v="141" actId="47"/>
      <pc:docMkLst>
        <pc:docMk/>
      </pc:docMkLst>
      <pc:sldChg chg="add">
        <pc:chgData name="K Naveed Bhatti" userId="b1136d08-f853-4b82-ae44-c937e20d02d8" providerId="ADAL" clId="{BAF7AACB-F8B2-4472-964F-ECE9D42F4160}" dt="2023-01-04T14:44:56.711" v="139"/>
        <pc:sldMkLst>
          <pc:docMk/>
          <pc:sldMk cId="506015847" sldId="265"/>
        </pc:sldMkLst>
      </pc:sldChg>
      <pc:sldChg chg="modSp add mod">
        <pc:chgData name="K Naveed Bhatti" userId="b1136d08-f853-4b82-ae44-c937e20d02d8" providerId="ADAL" clId="{BAF7AACB-F8B2-4472-964F-ECE9D42F4160}" dt="2023-01-04T14:40:54.120" v="138" actId="20577"/>
        <pc:sldMkLst>
          <pc:docMk/>
          <pc:sldMk cId="348757585" sldId="266"/>
        </pc:sldMkLst>
        <pc:spChg chg="mod">
          <ac:chgData name="K Naveed Bhatti" userId="b1136d08-f853-4b82-ae44-c937e20d02d8" providerId="ADAL" clId="{BAF7AACB-F8B2-4472-964F-ECE9D42F4160}" dt="2023-01-04T14:39:30.013" v="21" actId="20577"/>
          <ac:spMkLst>
            <pc:docMk/>
            <pc:sldMk cId="348757585" sldId="266"/>
            <ac:spMk id="2" creationId="{84B05792-AB50-0748-905F-7528C05A3B96}"/>
          </ac:spMkLst>
        </pc:spChg>
        <pc:spChg chg="mod">
          <ac:chgData name="K Naveed Bhatti" userId="b1136d08-f853-4b82-ae44-c937e20d02d8" providerId="ADAL" clId="{BAF7AACB-F8B2-4472-964F-ECE9D42F4160}" dt="2023-01-04T14:40:54.120" v="138" actId="20577"/>
          <ac:spMkLst>
            <pc:docMk/>
            <pc:sldMk cId="348757585" sldId="266"/>
            <ac:spMk id="3" creationId="{4AD2E399-D443-4A4B-B0DB-14910A8B4D53}"/>
          </ac:spMkLst>
        </pc:spChg>
        <pc:spChg chg="mod">
          <ac:chgData name="K Naveed Bhatti" userId="b1136d08-f853-4b82-ae44-c937e20d02d8" providerId="ADAL" clId="{BAF7AACB-F8B2-4472-964F-ECE9D42F4160}" dt="2023-01-04T14:40:43.881" v="134" actId="1076"/>
          <ac:spMkLst>
            <pc:docMk/>
            <pc:sldMk cId="348757585" sldId="266"/>
            <ac:spMk id="4" creationId="{34B30C67-A5E7-3C4F-AF2F-7B354D679F4C}"/>
          </ac:spMkLst>
        </pc:spChg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3397296504" sldId="271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3926348282" sldId="276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2466012774" sldId="278"/>
        </pc:sldMkLst>
      </pc:sldChg>
      <pc:sldChg chg="add del">
        <pc:chgData name="K Naveed Bhatti" userId="b1136d08-f853-4b82-ae44-c937e20d02d8" providerId="ADAL" clId="{BAF7AACB-F8B2-4472-964F-ECE9D42F4160}" dt="2023-01-04T17:08:13.559" v="141" actId="47"/>
        <pc:sldMkLst>
          <pc:docMk/>
          <pc:sldMk cId="4075154672" sldId="396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2858108817" sldId="397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1950006987" sldId="398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208313038" sldId="399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1090004864" sldId="400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733108716" sldId="401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2292600759" sldId="402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2355137964" sldId="403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3944225202" sldId="404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4285220410" sldId="405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1544792065" sldId="406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2137366359" sldId="407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559089634" sldId="408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1087377248" sldId="409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4067987860" sldId="410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626048184" sldId="411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4218815633" sldId="412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4245190905" sldId="413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4046769853" sldId="414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3527048904" sldId="415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238464669" sldId="416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1025978000" sldId="417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1771200505" sldId="418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3230096876" sldId="419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3870954592" sldId="420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105718232" sldId="421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3266716097" sldId="423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2972649328" sldId="424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2651558600" sldId="425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2425425130" sldId="426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3648931546" sldId="427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3176150382" sldId="428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1204023506" sldId="430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2888011730" sldId="431"/>
        </pc:sldMkLst>
      </pc:sldChg>
      <pc:sldChg chg="add">
        <pc:chgData name="K Naveed Bhatti" userId="b1136d08-f853-4b82-ae44-c937e20d02d8" providerId="ADAL" clId="{BAF7AACB-F8B2-4472-964F-ECE9D42F4160}" dt="2023-01-04T17:08:08.518" v="140"/>
        <pc:sldMkLst>
          <pc:docMk/>
          <pc:sldMk cId="1635569872" sldId="43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13F2E-183B-4B62-9C9D-2B2D55CAE257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1493C-B9E3-4F15-B2F7-E56A5B5CF5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27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14634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060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statistical modeling,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analysis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used to estimate the relationships between two or more variables: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Dependent variable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(aka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criterion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variable) is the main factor you are trying to understand and predict.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 variables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(aka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explanatory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variables, or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are the factors that might influence the dependent variable.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785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091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333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336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628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233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260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060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589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274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276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081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819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750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357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274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1458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9391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5598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925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9936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815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6129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2436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584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699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ADC519-4FAB-5143-BF2F-75FCA3B2347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398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26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874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065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86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96BD9-2F5D-1F9A-684E-D65D0E41A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279C1-8E1E-0CBE-A170-5E5BD091F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CB7E1-8E28-6D1E-CF67-A7E8CE7D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457BD-8AC8-4EA8-B3A8-C32F226028A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7851E-FD6F-8BB4-465D-C4AB1FDBE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64951-CB4E-BBB8-8F24-BB472E39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16DF-1FBB-4AF0-979D-EE0EE8E29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979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ABBD-56D7-A73D-103C-538D6249C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E0AD7-534E-3B29-481F-6A680D01B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71A25-F1AD-9A8C-C872-F3952BF07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457BD-8AC8-4EA8-B3A8-C32F226028A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19AC4-A041-FFFE-0092-1D8E6A13D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46D43-7E33-8EE7-2E4C-E557144C0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16DF-1FBB-4AF0-979D-EE0EE8E29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364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4128E0-1CD2-DCCB-E02D-82048D312F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C52364-2C0B-DA87-C9D0-CEF322027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2D4FC-2DD1-BC61-F166-7D0DF3EA3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457BD-8AC8-4EA8-B3A8-C32F226028A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AE105-CF07-115F-E72C-B0BDC6B11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F53A1-D343-4D27-BD86-A12EE65C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16DF-1FBB-4AF0-979D-EE0EE8E29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3695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53" name="Rectangle 17">
            <a:extLst>
              <a:ext uri="{FF2B5EF4-FFF2-40B4-BE49-F238E27FC236}">
                <a16:creationId xmlns:a16="http://schemas.microsoft.com/office/drawing/2014/main" id="{93253906-CF82-9C47-8EC9-DBB0B803C2D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6918960 w 12192000"/>
              <a:gd name="connsiteY2" fmla="*/ 684784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70000 w 12192000"/>
              <a:gd name="connsiteY2" fmla="*/ 684784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2032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2032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FED597-41FC-EE4D-A542-72E41A88F35B}"/>
              </a:ext>
            </a:extLst>
          </p:cNvPr>
          <p:cNvSpPr/>
          <p:nvPr userDrawn="1"/>
        </p:nvSpPr>
        <p:spPr>
          <a:xfrm>
            <a:off x="289560" y="615631"/>
            <a:ext cx="5154930" cy="2776669"/>
          </a:xfrm>
          <a:prstGeom prst="rect">
            <a:avLst/>
          </a:prstGeom>
          <a:solidFill>
            <a:srgbClr val="0534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04704-4E2E-D54D-BFCA-DE97425CDF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91877" y="3493597"/>
            <a:ext cx="997827" cy="339596"/>
          </a:xfrm>
          <a:prstGeom prst="rect">
            <a:avLst/>
          </a:prstGeom>
        </p:spPr>
      </p:pic>
      <p:pic>
        <p:nvPicPr>
          <p:cNvPr id="16" name="Picture 15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56EF044D-4892-3D43-8641-364C37EFC39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97778" y="3400647"/>
            <a:ext cx="826800" cy="5873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87AB83-A7DC-1041-B658-81B6C2FFC27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293348" y="3541187"/>
            <a:ext cx="1014635" cy="3062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CF2D8A-1580-864F-BD84-8ABA725310A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73598" y="3531517"/>
            <a:ext cx="840285" cy="325571"/>
          </a:xfrm>
          <a:prstGeom prst="rect">
            <a:avLst/>
          </a:prstGeom>
        </p:spPr>
      </p:pic>
      <p:pic>
        <p:nvPicPr>
          <p:cNvPr id="38" name="Picture 3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346C14F-0D24-2A47-8D38-719AAB332F8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107680" y="5717648"/>
            <a:ext cx="3743960" cy="871747"/>
          </a:xfrm>
          <a:prstGeom prst="rect">
            <a:avLst/>
          </a:prstGeom>
        </p:spPr>
      </p:pic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3F1017CA-16FF-9240-987A-7F0E045BA2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4790" y="840008"/>
            <a:ext cx="4576170" cy="794937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1">
                <a:solidFill>
                  <a:schemeClr val="bg1"/>
                </a:solidFill>
                <a:latin typeface="Alegreya Sans ExtraBold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21DC8DF8-400C-DF4F-A8C6-7150078A28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4790" y="1859322"/>
            <a:ext cx="4576170" cy="587951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Sub-Title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C4BD1C05-0C1A-414C-8A5C-A1CFFBC981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4790" y="2702560"/>
            <a:ext cx="4576170" cy="464156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DD MM YYYY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221C9D4-04A0-ED4F-83BA-C4B47B7DD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16193" b="12352"/>
          <a:stretch/>
        </p:blipFill>
        <p:spPr>
          <a:xfrm>
            <a:off x="151800" y="3429000"/>
            <a:ext cx="957654" cy="49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55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E49F423-C808-5B4D-8A98-7B80B01AE1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D333EC-2B71-2E4D-80C7-D072FE16F8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831" y="5449330"/>
            <a:ext cx="1455010" cy="1455010"/>
          </a:xfrm>
          <a:prstGeom prst="rect">
            <a:avLst/>
          </a:prstGeom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D23E916-06A4-D54A-A0F8-06AD8E1330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30"/>
          <a:stretch/>
        </p:blipFill>
        <p:spPr>
          <a:xfrm>
            <a:off x="820159" y="1771200"/>
            <a:ext cx="10551682" cy="258155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7B2D0-701B-334E-BD08-363CE1A269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59" y="6116866"/>
            <a:ext cx="5484812" cy="382903"/>
          </a:xfrm>
        </p:spPr>
        <p:txBody>
          <a:bodyPr anchor="b">
            <a:normAutofit/>
          </a:bodyPr>
          <a:lstStyle>
            <a:lvl1pPr marL="0" indent="0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kern="1400" spc="-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entury Schoolbook"/>
              </a:rPr>
              <a:t>www.kent.ac.uk</a:t>
            </a:r>
            <a:r>
              <a:rPr lang="en-US" kern="1400" spc="-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entury Schoolbook"/>
              </a:rPr>
              <a:t>/</a:t>
            </a:r>
            <a:r>
              <a:rPr lang="en-US" kern="1400" spc="-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entury Schoolbook"/>
              </a:rPr>
              <a:t>kentbusinessschool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9ECF96-4FB0-C34A-89A4-E968DE6FD0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56" y="5591293"/>
            <a:ext cx="351635" cy="351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7F786F-0E09-AA4B-A804-341DA34CDF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59" y="5591293"/>
            <a:ext cx="351635" cy="351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440B44-2944-A243-9387-224EFA9B841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61" y="5591293"/>
            <a:ext cx="351635" cy="351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7498CF-B726-3149-A477-BF67FBFCBD0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72" y="5591293"/>
            <a:ext cx="351635" cy="35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26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8A40C5B-0FF0-7340-B476-3AB565C8BC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6E345B-2B47-F64C-8BFD-E8A727DC8C26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05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A711CB-4A7F-8047-95C0-3C26C08CD983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5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84FFAD-3BF6-3244-ACE9-E985E6E40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010" y="670877"/>
            <a:ext cx="5634990" cy="1019811"/>
          </a:xfrm>
          <a:prstGeom prst="rect">
            <a:avLst/>
          </a:prstGeom>
        </p:spPr>
        <p:txBody>
          <a:bodyPr anchor="t"/>
          <a:lstStyle>
            <a:lvl1pPr>
              <a:defRPr b="1" i="1">
                <a:solidFill>
                  <a:srgbClr val="05345C"/>
                </a:solidFill>
                <a:latin typeface="Alegreya Sans ExtraBold" pitchFamily="2" charset="0"/>
              </a:defRPr>
            </a:lvl1pPr>
          </a:lstStyle>
          <a:p>
            <a:r>
              <a:rPr lang="en-GB" dirty="0"/>
              <a:t>Header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A5242D-C80B-9949-98DB-220C771F6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009" y="2055813"/>
            <a:ext cx="5634991" cy="41211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CE5E6C14-06F3-E64D-B152-161DD28292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15125" y="-635"/>
            <a:ext cx="5313045" cy="6858000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0071BC8-A64A-EE4C-B758-35C8CC2810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3483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BUSN7940 Lecture 3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6285C75-E5EA-A74F-86D0-33B5231667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69459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KBS 2022</a:t>
            </a:r>
          </a:p>
        </p:txBody>
      </p:sp>
    </p:spTree>
    <p:extLst>
      <p:ext uri="{BB962C8B-B14F-4D97-AF65-F5344CB8AC3E}">
        <p14:creationId xmlns:p14="http://schemas.microsoft.com/office/powerpoint/2010/main" val="130262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53" name="Rectangle 17">
            <a:extLst>
              <a:ext uri="{FF2B5EF4-FFF2-40B4-BE49-F238E27FC236}">
                <a16:creationId xmlns:a16="http://schemas.microsoft.com/office/drawing/2014/main" id="{93253906-CF82-9C47-8EC9-DBB0B803C2D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6918960 w 12192000"/>
              <a:gd name="connsiteY2" fmla="*/ 684784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70000 w 12192000"/>
              <a:gd name="connsiteY2" fmla="*/ 684784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2032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2032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FED597-41FC-EE4D-A542-72E41A88F35B}"/>
              </a:ext>
            </a:extLst>
          </p:cNvPr>
          <p:cNvSpPr/>
          <p:nvPr userDrawn="1"/>
        </p:nvSpPr>
        <p:spPr>
          <a:xfrm>
            <a:off x="289560" y="615631"/>
            <a:ext cx="5154930" cy="2776669"/>
          </a:xfrm>
          <a:prstGeom prst="rect">
            <a:avLst/>
          </a:prstGeom>
          <a:solidFill>
            <a:srgbClr val="0534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404704-4E2E-D54D-BFCA-DE97425CDF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91877" y="3493597"/>
            <a:ext cx="997827" cy="339596"/>
          </a:xfrm>
          <a:prstGeom prst="rect">
            <a:avLst/>
          </a:prstGeom>
        </p:spPr>
      </p:pic>
      <p:pic>
        <p:nvPicPr>
          <p:cNvPr id="16" name="Picture 15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56EF044D-4892-3D43-8641-364C37EFC39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97778" y="3400647"/>
            <a:ext cx="826800" cy="5873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87AB83-A7DC-1041-B658-81B6C2FFC27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293348" y="3541187"/>
            <a:ext cx="1014635" cy="3062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CF2D8A-1580-864F-BD84-8ABA725310A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673598" y="3531517"/>
            <a:ext cx="840285" cy="325571"/>
          </a:xfrm>
          <a:prstGeom prst="rect">
            <a:avLst/>
          </a:prstGeom>
        </p:spPr>
      </p:pic>
      <p:pic>
        <p:nvPicPr>
          <p:cNvPr id="38" name="Picture 3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346C14F-0D24-2A47-8D38-719AAB332F8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107680" y="5717648"/>
            <a:ext cx="3743960" cy="871747"/>
          </a:xfrm>
          <a:prstGeom prst="rect">
            <a:avLst/>
          </a:prstGeom>
        </p:spPr>
      </p:pic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3F1017CA-16FF-9240-987A-7F0E045BA2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4790" y="840008"/>
            <a:ext cx="4576170" cy="794937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1">
                <a:solidFill>
                  <a:schemeClr val="bg1"/>
                </a:solidFill>
                <a:latin typeface="Alegreya Sans ExtraBold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21DC8DF8-400C-DF4F-A8C6-7150078A28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4790" y="1859322"/>
            <a:ext cx="4576170" cy="587951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Sub-Title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C4BD1C05-0C1A-414C-8A5C-A1CFFBC981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4790" y="2702560"/>
            <a:ext cx="4576170" cy="464156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DD MM YYYY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221C9D4-04A0-ED4F-83BA-C4B47B7DD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16193" b="12352"/>
          <a:stretch/>
        </p:blipFill>
        <p:spPr>
          <a:xfrm>
            <a:off x="151800" y="3429000"/>
            <a:ext cx="957654" cy="49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1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7BE9E65-8EE9-4644-B5A6-0AF6B6396B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B53822B-7F66-6E46-9802-351DA57881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010" y="670877"/>
            <a:ext cx="5634990" cy="1019811"/>
          </a:xfrm>
          <a:prstGeom prst="rect">
            <a:avLst/>
          </a:prstGeom>
        </p:spPr>
        <p:txBody>
          <a:bodyPr anchor="t"/>
          <a:lstStyle>
            <a:lvl1pPr>
              <a:defRPr b="1" i="1">
                <a:solidFill>
                  <a:schemeClr val="bg1"/>
                </a:solidFill>
                <a:latin typeface="Alegreya Sans ExtraBold" pitchFamily="2" charset="0"/>
              </a:defRPr>
            </a:lvl1pPr>
          </a:lstStyle>
          <a:p>
            <a:r>
              <a:rPr lang="en-GB" dirty="0"/>
              <a:t>Header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7989D54-34FD-7446-9363-F35B53172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009" y="2055813"/>
            <a:ext cx="5634991" cy="41211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8552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45568E-BC85-5448-ACA9-2BF95BFF3F34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947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57FB2-0020-274A-B439-0117F4C1D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010" y="670877"/>
            <a:ext cx="5634990" cy="1019811"/>
          </a:xfrm>
          <a:prstGeom prst="rect">
            <a:avLst/>
          </a:prstGeom>
        </p:spPr>
        <p:txBody>
          <a:bodyPr anchor="t"/>
          <a:lstStyle>
            <a:lvl1pPr>
              <a:defRPr b="1" i="1">
                <a:solidFill>
                  <a:srgbClr val="05345C"/>
                </a:solidFill>
                <a:latin typeface="Alegreya Sans ExtraBold" pitchFamily="2" charset="0"/>
              </a:defRPr>
            </a:lvl1pPr>
          </a:lstStyle>
          <a:p>
            <a:r>
              <a:rPr lang="en-GB" dirty="0"/>
              <a:t>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AA8A4-958F-464E-8CAA-BB90CC12A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009" y="2055813"/>
            <a:ext cx="5634991" cy="41211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A3CB25-7CA4-9644-B4D8-2061F9423A17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947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0424983-F4D4-1A48-A7D5-8F1BE62090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15125" y="-635"/>
            <a:ext cx="5313045" cy="6858635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7E43304-1115-ED49-992C-0C5AFE5DCE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3483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DF40BB5-1BF8-6946-9F7C-33D2BBD717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69459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KBS 2022</a:t>
            </a:r>
          </a:p>
        </p:txBody>
      </p:sp>
    </p:spTree>
    <p:extLst>
      <p:ext uri="{BB962C8B-B14F-4D97-AF65-F5344CB8AC3E}">
        <p14:creationId xmlns:p14="http://schemas.microsoft.com/office/powerpoint/2010/main" val="2706054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0FFC4E7F-A13E-5440-837D-8F27D7C4CEF6}"/>
              </a:ext>
            </a:extLst>
          </p:cNvPr>
          <p:cNvSpPr/>
          <p:nvPr userDrawn="1"/>
        </p:nvSpPr>
        <p:spPr>
          <a:xfrm>
            <a:off x="548640" y="2836385"/>
            <a:ext cx="2729865" cy="2729865"/>
          </a:xfrm>
          <a:prstGeom prst="ellipse">
            <a:avLst/>
          </a:prstGeom>
          <a:solidFill>
            <a:srgbClr val="947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A0BF0BE-32D0-484A-8D32-58F17D4BE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8505" y="670877"/>
            <a:ext cx="5634990" cy="906463"/>
          </a:xfrm>
          <a:prstGeom prst="rect">
            <a:avLst/>
          </a:prstGeom>
        </p:spPr>
        <p:txBody>
          <a:bodyPr anchor="t"/>
          <a:lstStyle>
            <a:lvl1pPr algn="ctr">
              <a:defRPr b="1" i="1">
                <a:solidFill>
                  <a:srgbClr val="05345C"/>
                </a:solidFill>
                <a:latin typeface="Alegreya Sans ExtraBold" pitchFamily="2" charset="0"/>
              </a:defRPr>
            </a:lvl1pPr>
          </a:lstStyle>
          <a:p>
            <a:r>
              <a:rPr lang="en-GB" dirty="0"/>
              <a:t>Header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104D293-FBA6-8944-87D6-09B5AA41C575}"/>
              </a:ext>
            </a:extLst>
          </p:cNvPr>
          <p:cNvSpPr/>
          <p:nvPr userDrawn="1"/>
        </p:nvSpPr>
        <p:spPr>
          <a:xfrm>
            <a:off x="4731067" y="2836385"/>
            <a:ext cx="2729865" cy="2729865"/>
          </a:xfrm>
          <a:prstGeom prst="ellipse">
            <a:avLst/>
          </a:prstGeom>
          <a:solidFill>
            <a:srgbClr val="947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0" i="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D1F618-DA73-F848-A1DE-80BEC0314678}"/>
              </a:ext>
            </a:extLst>
          </p:cNvPr>
          <p:cNvSpPr/>
          <p:nvPr userDrawn="1"/>
        </p:nvSpPr>
        <p:spPr>
          <a:xfrm>
            <a:off x="8913495" y="2836385"/>
            <a:ext cx="2729865" cy="2729865"/>
          </a:xfrm>
          <a:prstGeom prst="ellipse">
            <a:avLst/>
          </a:prstGeom>
          <a:solidFill>
            <a:srgbClr val="947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b="1" i="0" dirty="0">
              <a:latin typeface="Alegreya Sans ExtraBold" pitchFamily="2" charset="0"/>
              <a:ea typeface="Roboto" panose="02000000000000000000" pitchFamily="2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32B04A1-9A5A-7447-A5B5-A9187DD385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6470" y="3398171"/>
            <a:ext cx="1959058" cy="368143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Alegreya Sans ExtraBold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C6E8568-788D-1440-9A5E-0F682A06CC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043" y="3697205"/>
            <a:ext cx="1959058" cy="1008223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21AF10A-EE8C-314D-A3C6-C267C54B2C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98899" y="3681639"/>
            <a:ext cx="1959058" cy="1103372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Alegreya Sans ExtraBold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4CB9687-C9A9-9D47-ACD8-03B73962F0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16470" y="3987294"/>
            <a:ext cx="1959058" cy="1123186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  <a:p>
            <a:pPr lvl="0"/>
            <a:r>
              <a:rPr lang="en-GB" dirty="0"/>
              <a:t>Lorem Ipsum</a:t>
            </a:r>
          </a:p>
          <a:p>
            <a:pPr lvl="0"/>
            <a:r>
              <a:rPr lang="en-GB" dirty="0"/>
              <a:t>Lorem Ipsum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D2C98B7-280B-564E-8AEB-EADFC5562F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3483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5495AC1-9BCA-0748-BCAB-5DECF22E55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69459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KBS 2021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0F90752-179D-594A-B269-29DA07E610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18611" y="1704389"/>
            <a:ext cx="8554775" cy="9064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algn="ctr"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algn="ctr"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algn="ctr"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algn="ctr"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 err="1"/>
              <a:t>Ebis</a:t>
            </a:r>
            <a:r>
              <a:rPr lang="en-GB" dirty="0"/>
              <a:t> </a:t>
            </a:r>
            <a:r>
              <a:rPr lang="en-GB" dirty="0" err="1"/>
              <a:t>eossinulpa</a:t>
            </a:r>
            <a:r>
              <a:rPr lang="en-GB" dirty="0"/>
              <a:t> </a:t>
            </a:r>
            <a:r>
              <a:rPr lang="en-GB" dirty="0" err="1"/>
              <a:t>volupta</a:t>
            </a:r>
            <a:r>
              <a:rPr lang="en-GB" dirty="0"/>
              <a:t> </a:t>
            </a:r>
            <a:r>
              <a:rPr lang="en-GB" dirty="0" err="1"/>
              <a:t>quiducia</a:t>
            </a:r>
            <a:r>
              <a:rPr lang="en-GB" dirty="0"/>
              <a:t> </a:t>
            </a:r>
            <a:r>
              <a:rPr lang="en-GB" dirty="0" err="1"/>
              <a:t>dolora</a:t>
            </a:r>
            <a:r>
              <a:rPr lang="en-GB" dirty="0"/>
              <a:t> </a:t>
            </a:r>
            <a:r>
              <a:rPr lang="en-GB" dirty="0" err="1"/>
              <a:t>eatem</a:t>
            </a:r>
            <a:r>
              <a:rPr lang="en-GB" dirty="0"/>
              <a:t> </a:t>
            </a:r>
            <a:r>
              <a:rPr lang="en-GB" dirty="0" err="1"/>
              <a:t>cus</a:t>
            </a:r>
            <a:r>
              <a:rPr lang="en-GB" dirty="0"/>
              <a:t> </a:t>
            </a:r>
            <a:r>
              <a:rPr lang="en-GB" dirty="0" err="1"/>
              <a:t>moluptatet</a:t>
            </a:r>
            <a:r>
              <a:rPr lang="en-GB" dirty="0"/>
              <a:t> is </a:t>
            </a:r>
            <a:r>
              <a:rPr lang="en-GB" dirty="0" err="1"/>
              <a:t>aute</a:t>
            </a:r>
            <a:r>
              <a:rPr lang="en-GB" dirty="0"/>
              <a:t> </a:t>
            </a:r>
            <a:r>
              <a:rPr lang="en-GB" dirty="0" err="1"/>
              <a:t>nobisciundit</a:t>
            </a:r>
            <a:r>
              <a:rPr lang="en-GB" dirty="0"/>
              <a:t> et quo </a:t>
            </a:r>
            <a:r>
              <a:rPr lang="en-GB" dirty="0" err="1"/>
              <a:t>agnimil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478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A0BF0BE-32D0-484A-8D32-58F17D4BE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8505" y="670877"/>
            <a:ext cx="5634990" cy="906463"/>
          </a:xfrm>
          <a:prstGeom prst="rect">
            <a:avLst/>
          </a:prstGeom>
        </p:spPr>
        <p:txBody>
          <a:bodyPr anchor="t"/>
          <a:lstStyle>
            <a:lvl1pPr algn="ctr">
              <a:defRPr b="1" i="1">
                <a:solidFill>
                  <a:srgbClr val="05345C"/>
                </a:solidFill>
                <a:latin typeface="Alegreya Sans ExtraBold" pitchFamily="2" charset="0"/>
              </a:defRPr>
            </a:lvl1pPr>
          </a:lstStyle>
          <a:p>
            <a:r>
              <a:rPr lang="en-GB" dirty="0"/>
              <a:t>Header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C6E8568-788D-1440-9A5E-0F682A06CC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043" y="3689422"/>
            <a:ext cx="1959058" cy="1008223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D2C98B7-280B-564E-8AEB-EADFC5562F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3483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5495AC1-9BCA-0748-BCAB-5DECF22E55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69459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KBS 2021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0F90752-179D-594A-B269-29DA07E610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18611" y="1704389"/>
            <a:ext cx="8554775" cy="9064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algn="ctr"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algn="ctr"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algn="ctr"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algn="ctr"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 err="1"/>
              <a:t>Ebis</a:t>
            </a:r>
            <a:r>
              <a:rPr lang="en-GB" dirty="0"/>
              <a:t> </a:t>
            </a:r>
            <a:r>
              <a:rPr lang="en-GB" dirty="0" err="1"/>
              <a:t>eossinulpa</a:t>
            </a:r>
            <a:r>
              <a:rPr lang="en-GB" dirty="0"/>
              <a:t> </a:t>
            </a:r>
            <a:r>
              <a:rPr lang="en-GB" dirty="0" err="1"/>
              <a:t>volupta</a:t>
            </a:r>
            <a:r>
              <a:rPr lang="en-GB" dirty="0"/>
              <a:t> </a:t>
            </a:r>
            <a:r>
              <a:rPr lang="en-GB" dirty="0" err="1"/>
              <a:t>quiducia</a:t>
            </a:r>
            <a:r>
              <a:rPr lang="en-GB" dirty="0"/>
              <a:t> </a:t>
            </a:r>
            <a:r>
              <a:rPr lang="en-GB" dirty="0" err="1"/>
              <a:t>dolora</a:t>
            </a:r>
            <a:r>
              <a:rPr lang="en-GB" dirty="0"/>
              <a:t> </a:t>
            </a:r>
            <a:r>
              <a:rPr lang="en-GB" dirty="0" err="1"/>
              <a:t>eatem</a:t>
            </a:r>
            <a:r>
              <a:rPr lang="en-GB" dirty="0"/>
              <a:t> </a:t>
            </a:r>
            <a:r>
              <a:rPr lang="en-GB" dirty="0" err="1"/>
              <a:t>cus</a:t>
            </a:r>
            <a:r>
              <a:rPr lang="en-GB" dirty="0"/>
              <a:t> </a:t>
            </a:r>
            <a:r>
              <a:rPr lang="en-GB" dirty="0" err="1"/>
              <a:t>moluptatet</a:t>
            </a:r>
            <a:r>
              <a:rPr lang="en-GB" dirty="0"/>
              <a:t> is </a:t>
            </a:r>
            <a:r>
              <a:rPr lang="en-GB" dirty="0" err="1"/>
              <a:t>aute</a:t>
            </a:r>
            <a:r>
              <a:rPr lang="en-GB" dirty="0"/>
              <a:t> </a:t>
            </a:r>
            <a:r>
              <a:rPr lang="en-GB" dirty="0" err="1"/>
              <a:t>nobisciundit</a:t>
            </a:r>
            <a:r>
              <a:rPr lang="en-GB" dirty="0"/>
              <a:t> et quo </a:t>
            </a:r>
            <a:r>
              <a:rPr lang="en-GB" dirty="0" err="1"/>
              <a:t>agnimil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D14C3BF-3986-064A-970B-00AA67C416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16469" y="3689422"/>
            <a:ext cx="1959058" cy="1008223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7773BE2-178A-4A47-81FE-08806C35C1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98899" y="3689422"/>
            <a:ext cx="1959058" cy="1008223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234295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48973-E60B-83B3-4F9A-AFA528B29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83523-7848-9372-AFED-59E0ED681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206ED-DA68-8C5A-84FD-661AF638C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457BD-8AC8-4EA8-B3A8-C32F226028A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A35D9-AEFA-A7FE-DD94-C9D953CDC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25F62-FFEA-791F-C847-D930009D8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16DF-1FBB-4AF0-979D-EE0EE8E29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978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Highligh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A0BF0BE-32D0-484A-8D32-58F17D4BE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8505" y="670877"/>
            <a:ext cx="5634990" cy="906463"/>
          </a:xfrm>
          <a:prstGeom prst="rect">
            <a:avLst/>
          </a:prstGeom>
        </p:spPr>
        <p:txBody>
          <a:bodyPr anchor="t"/>
          <a:lstStyle>
            <a:lvl1pPr algn="ctr">
              <a:defRPr b="1" i="1">
                <a:solidFill>
                  <a:srgbClr val="05345C"/>
                </a:solidFill>
                <a:latin typeface="Alegreya Sans ExtraBold" pitchFamily="2" charset="0"/>
              </a:defRPr>
            </a:lvl1pPr>
          </a:lstStyle>
          <a:p>
            <a:r>
              <a:rPr lang="en-GB" dirty="0"/>
              <a:t>Header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C6E8568-788D-1440-9A5E-0F682A06CC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636" y="4647517"/>
            <a:ext cx="1959058" cy="1008223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D2C98B7-280B-564E-8AEB-EADFC5562F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3483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5495AC1-9BCA-0748-BCAB-5DECF22E55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69459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KBS 2021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0F90752-179D-594A-B269-29DA07E610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18611" y="1704389"/>
            <a:ext cx="8554775" cy="9064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algn="ctr"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algn="ctr"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algn="ctr"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algn="ctr"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 err="1"/>
              <a:t>Ebis</a:t>
            </a:r>
            <a:r>
              <a:rPr lang="en-GB" dirty="0"/>
              <a:t> </a:t>
            </a:r>
            <a:r>
              <a:rPr lang="en-GB" dirty="0" err="1"/>
              <a:t>eossinulpa</a:t>
            </a:r>
            <a:r>
              <a:rPr lang="en-GB" dirty="0"/>
              <a:t> </a:t>
            </a:r>
            <a:r>
              <a:rPr lang="en-GB" dirty="0" err="1"/>
              <a:t>volupta</a:t>
            </a:r>
            <a:r>
              <a:rPr lang="en-GB" dirty="0"/>
              <a:t> </a:t>
            </a:r>
            <a:r>
              <a:rPr lang="en-GB" dirty="0" err="1"/>
              <a:t>quiducia</a:t>
            </a:r>
            <a:r>
              <a:rPr lang="en-GB" dirty="0"/>
              <a:t> </a:t>
            </a:r>
            <a:r>
              <a:rPr lang="en-GB" dirty="0" err="1"/>
              <a:t>dolora</a:t>
            </a:r>
            <a:r>
              <a:rPr lang="en-GB" dirty="0"/>
              <a:t> </a:t>
            </a:r>
            <a:r>
              <a:rPr lang="en-GB" dirty="0" err="1"/>
              <a:t>eatem</a:t>
            </a:r>
            <a:r>
              <a:rPr lang="en-GB" dirty="0"/>
              <a:t> </a:t>
            </a:r>
            <a:r>
              <a:rPr lang="en-GB" dirty="0" err="1"/>
              <a:t>cus</a:t>
            </a:r>
            <a:r>
              <a:rPr lang="en-GB" dirty="0"/>
              <a:t> </a:t>
            </a:r>
            <a:r>
              <a:rPr lang="en-GB" dirty="0" err="1"/>
              <a:t>moluptatet</a:t>
            </a:r>
            <a:r>
              <a:rPr lang="en-GB" dirty="0"/>
              <a:t> is </a:t>
            </a:r>
            <a:r>
              <a:rPr lang="en-GB" dirty="0" err="1"/>
              <a:t>aute</a:t>
            </a:r>
            <a:r>
              <a:rPr lang="en-GB" dirty="0"/>
              <a:t> </a:t>
            </a:r>
            <a:r>
              <a:rPr lang="en-GB" dirty="0" err="1"/>
              <a:t>nobisciundit</a:t>
            </a:r>
            <a:r>
              <a:rPr lang="en-GB" dirty="0"/>
              <a:t> et quo </a:t>
            </a:r>
            <a:r>
              <a:rPr lang="en-GB" dirty="0" err="1"/>
              <a:t>agnimil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D14C3BF-3986-064A-970B-00AA67C416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16469" y="4647517"/>
            <a:ext cx="1959058" cy="1008223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7773BE2-178A-4A47-81FE-08806C35C1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98899" y="4647517"/>
            <a:ext cx="1959058" cy="1008223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9C6471-9A16-B449-98CE-0D9A5EF6A1E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34043" y="3320060"/>
            <a:ext cx="1958975" cy="1122362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28A2A4D-6A40-0540-A0DC-069F4128150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118116" y="3320060"/>
            <a:ext cx="1958975" cy="1122362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4B8CFBD-2568-2B48-8B5B-F3D600654F0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188" y="3320060"/>
            <a:ext cx="1958975" cy="1122362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7882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Highligh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0FFC4E7F-A13E-5440-837D-8F27D7C4CEF6}"/>
              </a:ext>
            </a:extLst>
          </p:cNvPr>
          <p:cNvSpPr/>
          <p:nvPr userDrawn="1"/>
        </p:nvSpPr>
        <p:spPr>
          <a:xfrm>
            <a:off x="365525" y="2942401"/>
            <a:ext cx="2168079" cy="2168079"/>
          </a:xfrm>
          <a:prstGeom prst="ellipse">
            <a:avLst/>
          </a:prstGeom>
          <a:solidFill>
            <a:srgbClr val="947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A0BF0BE-32D0-484A-8D32-58F17D4BE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8505" y="670877"/>
            <a:ext cx="5634990" cy="906463"/>
          </a:xfrm>
          <a:prstGeom prst="rect">
            <a:avLst/>
          </a:prstGeom>
        </p:spPr>
        <p:txBody>
          <a:bodyPr anchor="t"/>
          <a:lstStyle>
            <a:lvl1pPr algn="ctr">
              <a:defRPr b="1" i="1">
                <a:solidFill>
                  <a:srgbClr val="05345C"/>
                </a:solidFill>
                <a:latin typeface="Alegreya Sans ExtraBold" pitchFamily="2" charset="0"/>
              </a:defRPr>
            </a:lvl1pPr>
          </a:lstStyle>
          <a:p>
            <a:r>
              <a:rPr lang="en-GB" dirty="0"/>
              <a:t>Header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C6E8568-788D-1440-9A5E-0F682A06CC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0035" y="3540664"/>
            <a:ext cx="1959058" cy="1008223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D2C98B7-280B-564E-8AEB-EADFC5562F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3483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5495AC1-9BCA-0748-BCAB-5DECF22E55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69459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KBS 2021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93A5C8B-A3CA-BB4C-9816-186378ECC6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18611" y="1704389"/>
            <a:ext cx="8554775" cy="90646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algn="ctr"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algn="ctr"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algn="ctr"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algn="ctr"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 err="1"/>
              <a:t>Ebis</a:t>
            </a:r>
            <a:r>
              <a:rPr lang="en-GB" dirty="0"/>
              <a:t> </a:t>
            </a:r>
            <a:r>
              <a:rPr lang="en-GB" dirty="0" err="1"/>
              <a:t>eossinulpa</a:t>
            </a:r>
            <a:r>
              <a:rPr lang="en-GB" dirty="0"/>
              <a:t> </a:t>
            </a:r>
            <a:r>
              <a:rPr lang="en-GB" dirty="0" err="1"/>
              <a:t>volupta</a:t>
            </a:r>
            <a:r>
              <a:rPr lang="en-GB" dirty="0"/>
              <a:t> </a:t>
            </a:r>
            <a:r>
              <a:rPr lang="en-GB" dirty="0" err="1"/>
              <a:t>quiducia</a:t>
            </a:r>
            <a:r>
              <a:rPr lang="en-GB" dirty="0"/>
              <a:t> </a:t>
            </a:r>
            <a:r>
              <a:rPr lang="en-GB" dirty="0" err="1"/>
              <a:t>dolora</a:t>
            </a:r>
            <a:r>
              <a:rPr lang="en-GB" dirty="0"/>
              <a:t> </a:t>
            </a:r>
            <a:r>
              <a:rPr lang="en-GB" dirty="0" err="1"/>
              <a:t>eatem</a:t>
            </a:r>
            <a:r>
              <a:rPr lang="en-GB" dirty="0"/>
              <a:t> </a:t>
            </a:r>
            <a:r>
              <a:rPr lang="en-GB" dirty="0" err="1"/>
              <a:t>cus</a:t>
            </a:r>
            <a:r>
              <a:rPr lang="en-GB" dirty="0"/>
              <a:t> </a:t>
            </a:r>
            <a:r>
              <a:rPr lang="en-GB" dirty="0" err="1"/>
              <a:t>moluptatet</a:t>
            </a:r>
            <a:r>
              <a:rPr lang="en-GB" dirty="0"/>
              <a:t> is </a:t>
            </a:r>
            <a:r>
              <a:rPr lang="en-GB" dirty="0" err="1"/>
              <a:t>aute</a:t>
            </a:r>
            <a:r>
              <a:rPr lang="en-GB" dirty="0"/>
              <a:t> </a:t>
            </a:r>
            <a:r>
              <a:rPr lang="en-GB" dirty="0" err="1"/>
              <a:t>nobisciundit</a:t>
            </a:r>
            <a:r>
              <a:rPr lang="en-GB" dirty="0"/>
              <a:t> et quo </a:t>
            </a:r>
            <a:r>
              <a:rPr lang="en-GB" dirty="0" err="1"/>
              <a:t>agnimil</a:t>
            </a:r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1D2A6A-CFFE-A44E-A350-305467BC8DE2}"/>
              </a:ext>
            </a:extLst>
          </p:cNvPr>
          <p:cNvSpPr/>
          <p:nvPr userDrawn="1"/>
        </p:nvSpPr>
        <p:spPr>
          <a:xfrm>
            <a:off x="3444972" y="2942401"/>
            <a:ext cx="2168079" cy="2168079"/>
          </a:xfrm>
          <a:prstGeom prst="ellipse">
            <a:avLst/>
          </a:prstGeom>
          <a:solidFill>
            <a:srgbClr val="947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98AE38-FBDF-0248-8292-2C831205E85B}"/>
              </a:ext>
            </a:extLst>
          </p:cNvPr>
          <p:cNvSpPr/>
          <p:nvPr userDrawn="1"/>
        </p:nvSpPr>
        <p:spPr>
          <a:xfrm>
            <a:off x="6524419" y="2942401"/>
            <a:ext cx="2168079" cy="2168079"/>
          </a:xfrm>
          <a:prstGeom prst="ellipse">
            <a:avLst/>
          </a:prstGeom>
          <a:solidFill>
            <a:srgbClr val="947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928D17E-8D6B-5842-BD29-7A18AD761556}"/>
              </a:ext>
            </a:extLst>
          </p:cNvPr>
          <p:cNvSpPr/>
          <p:nvPr userDrawn="1"/>
        </p:nvSpPr>
        <p:spPr>
          <a:xfrm>
            <a:off x="9760438" y="2942401"/>
            <a:ext cx="2168079" cy="2168079"/>
          </a:xfrm>
          <a:prstGeom prst="ellipse">
            <a:avLst/>
          </a:prstGeom>
          <a:solidFill>
            <a:srgbClr val="947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i="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CAD45E9-68AD-5B49-8D9B-83A10ADB56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9482" y="3540664"/>
            <a:ext cx="1959058" cy="1008223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A70BA8F-F36C-5142-98B1-EBE464877A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8929" y="3540663"/>
            <a:ext cx="1959058" cy="1008223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6419866-1845-5549-8833-36482A7A80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64948" y="3540663"/>
            <a:ext cx="1959058" cy="1008223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6936224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85AC094-C911-6746-BEB3-A10E0782D4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84FFAD-3BF6-3244-ACE9-E985E6E40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010" y="670877"/>
            <a:ext cx="5634990" cy="1019811"/>
          </a:xfrm>
          <a:prstGeom prst="rect">
            <a:avLst/>
          </a:prstGeom>
        </p:spPr>
        <p:txBody>
          <a:bodyPr anchor="t"/>
          <a:lstStyle>
            <a:lvl1pPr>
              <a:defRPr b="1" i="1">
                <a:solidFill>
                  <a:schemeClr val="bg1"/>
                </a:solidFill>
                <a:latin typeface="Alegreya Sans ExtraBold" pitchFamily="2" charset="0"/>
              </a:defRPr>
            </a:lvl1pPr>
          </a:lstStyle>
          <a:p>
            <a:r>
              <a:rPr lang="en-GB" dirty="0"/>
              <a:t>Header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A5242D-C80B-9949-98DB-220C771F6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009" y="2055813"/>
            <a:ext cx="5634991" cy="41211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FDF0E9CD-E0A1-C34B-8C26-1DA076F13C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15125" y="-635"/>
            <a:ext cx="5313045" cy="6858000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AB6E0F33-7047-4849-AB59-7CA8F179EB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3483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E9A45BA-BFDB-3743-80E5-A99941B473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69459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KBS 2021</a:t>
            </a:r>
          </a:p>
        </p:txBody>
      </p:sp>
    </p:spTree>
    <p:extLst>
      <p:ext uri="{BB962C8B-B14F-4D97-AF65-F5344CB8AC3E}">
        <p14:creationId xmlns:p14="http://schemas.microsoft.com/office/powerpoint/2010/main" val="24635654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B64FE9E-C425-A443-BD30-A90DE600D32A}"/>
              </a:ext>
            </a:extLst>
          </p:cNvPr>
          <p:cNvSpPr/>
          <p:nvPr userDrawn="1"/>
        </p:nvSpPr>
        <p:spPr>
          <a:xfrm>
            <a:off x="0" y="4892040"/>
            <a:ext cx="12192000" cy="1965960"/>
          </a:xfrm>
          <a:prstGeom prst="rect">
            <a:avLst/>
          </a:prstGeom>
          <a:solidFill>
            <a:srgbClr val="05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66AD1A-690A-C948-9C09-D213EA08C8A9}"/>
              </a:ext>
            </a:extLst>
          </p:cNvPr>
          <p:cNvSpPr/>
          <p:nvPr userDrawn="1"/>
        </p:nvSpPr>
        <p:spPr>
          <a:xfrm>
            <a:off x="0" y="0"/>
            <a:ext cx="12192000" cy="1965960"/>
          </a:xfrm>
          <a:prstGeom prst="rect">
            <a:avLst/>
          </a:prstGeom>
          <a:solidFill>
            <a:srgbClr val="05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EED8D8-F8D4-BC43-B670-ED51BC1968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8505" y="2975768"/>
            <a:ext cx="5634990" cy="9064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5400" b="1" i="1">
                <a:solidFill>
                  <a:srgbClr val="05345C"/>
                </a:solidFill>
                <a:latin typeface="Alegreya Sans ExtraBold" pitchFamily="2" charset="0"/>
              </a:defRPr>
            </a:lvl1pPr>
          </a:lstStyle>
          <a:p>
            <a:r>
              <a:rPr lang="en-GB" dirty="0"/>
              <a:t>Breaker page</a:t>
            </a:r>
          </a:p>
        </p:txBody>
      </p:sp>
    </p:spTree>
    <p:extLst>
      <p:ext uri="{BB962C8B-B14F-4D97-AF65-F5344CB8AC3E}">
        <p14:creationId xmlns:p14="http://schemas.microsoft.com/office/powerpoint/2010/main" val="1247347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+ Short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EAE07EF-E594-CC41-A9AC-F151F12AC580}"/>
              </a:ext>
            </a:extLst>
          </p:cNvPr>
          <p:cNvSpPr/>
          <p:nvPr userDrawn="1"/>
        </p:nvSpPr>
        <p:spPr>
          <a:xfrm>
            <a:off x="0" y="0"/>
            <a:ext cx="12192000" cy="6847840"/>
          </a:xfrm>
          <a:prstGeom prst="rect">
            <a:avLst/>
          </a:prstGeom>
          <a:solidFill>
            <a:srgbClr val="05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84FFAD-3BF6-3244-ACE9-E985E6E40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010" y="2919094"/>
            <a:ext cx="5634990" cy="1019811"/>
          </a:xfrm>
          <a:prstGeom prst="rect">
            <a:avLst/>
          </a:prstGeom>
        </p:spPr>
        <p:txBody>
          <a:bodyPr anchor="t"/>
          <a:lstStyle>
            <a:lvl1pPr>
              <a:defRPr b="1" i="1">
                <a:solidFill>
                  <a:schemeClr val="bg1"/>
                </a:solidFill>
                <a:latin typeface="Alegreya Sans ExtraBold" pitchFamily="2" charset="0"/>
              </a:defRPr>
            </a:lvl1pPr>
          </a:lstStyle>
          <a:p>
            <a:r>
              <a:rPr lang="en-GB" dirty="0"/>
              <a:t>Header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A5242D-C80B-9949-98DB-220C771F6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009" y="4343399"/>
            <a:ext cx="5634991" cy="183356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A5DD18-8BD6-4D47-9EE3-DF86A9B3C841}"/>
              </a:ext>
            </a:extLst>
          </p:cNvPr>
          <p:cNvSpPr/>
          <p:nvPr userDrawn="1"/>
        </p:nvSpPr>
        <p:spPr>
          <a:xfrm>
            <a:off x="5349240" y="0"/>
            <a:ext cx="3794760" cy="3794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00" b="1" i="0" dirty="0">
              <a:solidFill>
                <a:srgbClr val="947326"/>
              </a:solidFill>
              <a:latin typeface="Alegreya Sans ExtraBold" pitchFamily="2" charset="0"/>
              <a:ea typeface="Roboto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D0CCFE-11D4-BD4B-82A3-27209DABE2A6}"/>
              </a:ext>
            </a:extLst>
          </p:cNvPr>
          <p:cNvSpPr/>
          <p:nvPr userDrawn="1"/>
        </p:nvSpPr>
        <p:spPr>
          <a:xfrm>
            <a:off x="8397240" y="3053080"/>
            <a:ext cx="3794760" cy="3794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00" b="1" i="0" dirty="0">
              <a:solidFill>
                <a:srgbClr val="947326"/>
              </a:solidFill>
              <a:latin typeface="Alegreya Sans ExtraBold" pitchFamily="2" charset="0"/>
              <a:ea typeface="Roboto" panose="020000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375E10-305D-6E4D-879E-8C7E56A20E5A}"/>
              </a:ext>
            </a:extLst>
          </p:cNvPr>
          <p:cNvSpPr/>
          <p:nvPr userDrawn="1"/>
        </p:nvSpPr>
        <p:spPr>
          <a:xfrm>
            <a:off x="9418320" y="221615"/>
            <a:ext cx="2609850" cy="2609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00" b="1" i="0" dirty="0">
              <a:solidFill>
                <a:srgbClr val="947326"/>
              </a:solidFill>
              <a:latin typeface="Alegreya Sans ExtraBold" pitchFamily="2" charset="0"/>
              <a:ea typeface="Roboto" panose="02000000000000000000" pitchFamily="2" charset="0"/>
            </a:endParaRP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A917C96-1C30-2E4F-B499-6D5AFAFA91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5648" y="1204277"/>
            <a:ext cx="1955194" cy="6445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1">
                <a:solidFill>
                  <a:srgbClr val="947326"/>
                </a:solidFill>
                <a:latin typeface="Alegreya Sans ExtraBold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9A8AB1D-4033-C644-91AD-A94766F696A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60800" y="1455022"/>
            <a:ext cx="2971640" cy="88471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500" b="1" i="1">
                <a:solidFill>
                  <a:srgbClr val="947326"/>
                </a:solidFill>
                <a:latin typeface="Alegreya Sans ExtraBold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1C36BE-9F86-6549-BD49-E9EEAE1DE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06610" y="4508102"/>
            <a:ext cx="2776020" cy="88471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500" b="1" i="1">
                <a:solidFill>
                  <a:srgbClr val="947326"/>
                </a:solidFill>
                <a:latin typeface="Alegreya Sans ExtraBold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1F75862-FA15-F045-86DB-531FC0D4B6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3483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BC1A559-A14B-FD4C-A754-0E5133DD3E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69459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KBS 2021</a:t>
            </a:r>
          </a:p>
        </p:txBody>
      </p:sp>
    </p:spTree>
    <p:extLst>
      <p:ext uri="{BB962C8B-B14F-4D97-AF65-F5344CB8AC3E}">
        <p14:creationId xmlns:p14="http://schemas.microsoft.com/office/powerpoint/2010/main" val="13481364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+ Short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045568E-BC85-5448-ACA9-2BF95BFF3F34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947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A3CB25-7CA4-9644-B4D8-2061F9423A17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947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AF3D946-22F8-0844-9662-1A0CCBB4E5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0795" y="2919094"/>
            <a:ext cx="5634990" cy="1019811"/>
          </a:xfrm>
          <a:prstGeom prst="rect">
            <a:avLst/>
          </a:prstGeom>
        </p:spPr>
        <p:txBody>
          <a:bodyPr anchor="t"/>
          <a:lstStyle>
            <a:lvl1pPr algn="r">
              <a:defRPr b="1" i="1">
                <a:solidFill>
                  <a:srgbClr val="05345C"/>
                </a:solidFill>
                <a:latin typeface="Alegreya Sans ExtraBold" pitchFamily="2" charset="0"/>
              </a:defRPr>
            </a:lvl1pPr>
          </a:lstStyle>
          <a:p>
            <a:r>
              <a:rPr lang="en-GB" dirty="0"/>
              <a:t>Header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133BE-EFD1-E045-BCF8-CFFA961B0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794" y="4343399"/>
            <a:ext cx="5634991" cy="183356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algn="r"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algn="r"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algn="r"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algn="r"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276CFD-7742-0A46-99BC-0047F4AD6CC6}"/>
              </a:ext>
            </a:extLst>
          </p:cNvPr>
          <p:cNvSpPr/>
          <p:nvPr userDrawn="1"/>
        </p:nvSpPr>
        <p:spPr>
          <a:xfrm>
            <a:off x="163830" y="0"/>
            <a:ext cx="3794760" cy="3794760"/>
          </a:xfrm>
          <a:prstGeom prst="ellipse">
            <a:avLst/>
          </a:prstGeom>
          <a:solidFill>
            <a:srgbClr val="05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00" b="1" i="0" dirty="0">
              <a:solidFill>
                <a:schemeClr val="bg1"/>
              </a:solidFill>
              <a:latin typeface="Alegreya Sans ExtraBold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CD9D738-7F1F-D949-8C09-083754D6AF02}"/>
              </a:ext>
            </a:extLst>
          </p:cNvPr>
          <p:cNvSpPr/>
          <p:nvPr userDrawn="1"/>
        </p:nvSpPr>
        <p:spPr>
          <a:xfrm>
            <a:off x="2773680" y="3053080"/>
            <a:ext cx="3794760" cy="3794760"/>
          </a:xfrm>
          <a:prstGeom prst="ellipse">
            <a:avLst/>
          </a:prstGeom>
          <a:solidFill>
            <a:srgbClr val="05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00" b="1" i="0" dirty="0">
              <a:solidFill>
                <a:schemeClr val="bg1"/>
              </a:solidFill>
              <a:latin typeface="Alegreya Sans ExtraBold" pitchFamily="2" charset="0"/>
              <a:ea typeface="Roboto" panose="020000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395E27-E89A-0943-B3F9-502FDD9A6A8F}"/>
              </a:ext>
            </a:extLst>
          </p:cNvPr>
          <p:cNvSpPr/>
          <p:nvPr userDrawn="1"/>
        </p:nvSpPr>
        <p:spPr>
          <a:xfrm>
            <a:off x="1905" y="4248150"/>
            <a:ext cx="2609850" cy="2609850"/>
          </a:xfrm>
          <a:prstGeom prst="ellipse">
            <a:avLst/>
          </a:prstGeom>
          <a:solidFill>
            <a:srgbClr val="05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500" b="1" i="0" dirty="0">
              <a:solidFill>
                <a:schemeClr val="bg1"/>
              </a:solidFill>
              <a:latin typeface="Alegreya Sans ExtraBold" pitchFamily="2" charset="0"/>
              <a:ea typeface="Roboto" panose="02000000000000000000" pitchFamily="2" charset="0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2C93201-5F3C-2B48-8B6E-84591FB46A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7047" y="1455022"/>
            <a:ext cx="3168325" cy="88471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500" b="1" i="1">
                <a:solidFill>
                  <a:schemeClr val="bg1"/>
                </a:solidFill>
                <a:latin typeface="Alegreya Sans ExtraBold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3A062C0-96E5-A042-B53A-93593E0B3E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95173" y="4508102"/>
            <a:ext cx="3151773" cy="88471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500" b="1" i="1">
                <a:solidFill>
                  <a:schemeClr val="bg1"/>
                </a:solidFill>
                <a:latin typeface="Alegreya Sans ExtraBold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8AEB2D4-7B55-BD4A-A4C8-91934BCE75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646" y="5230812"/>
            <a:ext cx="1924368" cy="6445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1">
                <a:solidFill>
                  <a:schemeClr val="bg1"/>
                </a:solidFill>
                <a:latin typeface="Alegreya Sans ExtraBold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7FA2FC6-6F70-C74E-A10B-1F05DB0255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3483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126C42-DA74-3F4D-B4B7-4BE274CCC6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69459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KBS 2021</a:t>
            </a:r>
          </a:p>
        </p:txBody>
      </p:sp>
    </p:spTree>
    <p:extLst>
      <p:ext uri="{BB962C8B-B14F-4D97-AF65-F5344CB8AC3E}">
        <p14:creationId xmlns:p14="http://schemas.microsoft.com/office/powerpoint/2010/main" val="41764619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8A40C5B-0FF0-7340-B476-3AB565C8BC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6E345B-2B47-F64C-8BFD-E8A727DC8C26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rgbClr val="05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A711CB-4A7F-8047-95C0-3C26C08CD983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5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84FFAD-3BF6-3244-ACE9-E985E6E40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010" y="670877"/>
            <a:ext cx="5634990" cy="1019811"/>
          </a:xfrm>
          <a:prstGeom prst="rect">
            <a:avLst/>
          </a:prstGeom>
        </p:spPr>
        <p:txBody>
          <a:bodyPr anchor="t"/>
          <a:lstStyle>
            <a:lvl1pPr>
              <a:defRPr b="1" i="1">
                <a:solidFill>
                  <a:srgbClr val="05345C"/>
                </a:solidFill>
                <a:latin typeface="Alegreya Sans ExtraBold" pitchFamily="2" charset="0"/>
              </a:defRPr>
            </a:lvl1pPr>
          </a:lstStyle>
          <a:p>
            <a:r>
              <a:rPr lang="en-GB" dirty="0"/>
              <a:t>Header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A5242D-C80B-9949-98DB-220C771F6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009" y="2055813"/>
            <a:ext cx="5634991" cy="41211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CE5E6C14-06F3-E64D-B152-161DD28292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15125" y="-635"/>
            <a:ext cx="5313045" cy="6858000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0071BC8-A64A-EE4C-B758-35C8CC2810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3483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BUSN7940 Lecture 4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56285C75-E5EA-A74F-86D0-33B5231667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69459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KBS 2022</a:t>
            </a:r>
          </a:p>
        </p:txBody>
      </p:sp>
    </p:spTree>
    <p:extLst>
      <p:ext uri="{BB962C8B-B14F-4D97-AF65-F5344CB8AC3E}">
        <p14:creationId xmlns:p14="http://schemas.microsoft.com/office/powerpoint/2010/main" val="32212070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5542A1A-C829-4D44-AD42-1B2A399F4E2B}"/>
              </a:ext>
            </a:extLst>
          </p:cNvPr>
          <p:cNvSpPr/>
          <p:nvPr userDrawn="1"/>
        </p:nvSpPr>
        <p:spPr>
          <a:xfrm>
            <a:off x="0" y="354965"/>
            <a:ext cx="12192000" cy="6137910"/>
          </a:xfrm>
          <a:prstGeom prst="rect">
            <a:avLst/>
          </a:prstGeom>
          <a:solidFill>
            <a:srgbClr val="05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57FB2-0020-274A-B439-0117F4C1D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4587" y="670877"/>
            <a:ext cx="5634990" cy="1019811"/>
          </a:xfrm>
          <a:prstGeom prst="rect">
            <a:avLst/>
          </a:prstGeom>
        </p:spPr>
        <p:txBody>
          <a:bodyPr anchor="t"/>
          <a:lstStyle>
            <a:lvl1pPr algn="l">
              <a:defRPr b="1" i="1">
                <a:solidFill>
                  <a:schemeClr val="bg1"/>
                </a:solidFill>
                <a:latin typeface="Alegreya Sans ExtraBold" pitchFamily="2" charset="0"/>
              </a:defRPr>
            </a:lvl1pPr>
          </a:lstStyle>
          <a:p>
            <a:r>
              <a:rPr lang="en-GB" dirty="0"/>
              <a:t>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AA8A4-958F-464E-8CAA-BB90CC12A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4586" y="2055813"/>
            <a:ext cx="5634991" cy="41211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algn="l">
              <a:lnSpc>
                <a:spcPct val="100000"/>
              </a:lnSpc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algn="l">
              <a:lnSpc>
                <a:spcPct val="100000"/>
              </a:lnSpc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algn="l">
              <a:lnSpc>
                <a:spcPct val="100000"/>
              </a:lnSpc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algn="l">
              <a:lnSpc>
                <a:spcPct val="100000"/>
              </a:lnSpc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8B98885-8F30-F345-BE0F-2106D1EAA7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756" y="-634"/>
            <a:ext cx="5313045" cy="684847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52340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EAE07EF-E594-CC41-A9AC-F151F12AC58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684FFAD-3BF6-3244-ACE9-E985E6E40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2919094"/>
            <a:ext cx="5634990" cy="1019811"/>
          </a:xfrm>
          <a:prstGeom prst="rect">
            <a:avLst/>
          </a:prstGeom>
        </p:spPr>
        <p:txBody>
          <a:bodyPr anchor="t"/>
          <a:lstStyle>
            <a:lvl1pPr algn="r">
              <a:defRPr b="1" i="1">
                <a:solidFill>
                  <a:schemeClr val="bg1"/>
                </a:solidFill>
                <a:latin typeface="Alegreya Sans ExtraBold" pitchFamily="2" charset="0"/>
              </a:defRPr>
            </a:lvl1pPr>
          </a:lstStyle>
          <a:p>
            <a:r>
              <a:rPr lang="en-GB" dirty="0"/>
              <a:t>Header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A5242D-C80B-9949-98DB-220C771F6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343399"/>
            <a:ext cx="5634991" cy="183356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algn="r">
              <a:lnSpc>
                <a:spcPct val="100000"/>
              </a:lnSpc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 algn="r">
              <a:lnSpc>
                <a:spcPct val="100000"/>
              </a:lnSpc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 algn="r">
              <a:lnSpc>
                <a:spcPct val="100000"/>
              </a:lnSpc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 algn="r">
              <a:lnSpc>
                <a:spcPct val="100000"/>
              </a:lnSpc>
              <a:defRPr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A5DD18-8BD6-4D47-9EE3-DF86A9B3C841}"/>
              </a:ext>
            </a:extLst>
          </p:cNvPr>
          <p:cNvSpPr/>
          <p:nvPr userDrawn="1"/>
        </p:nvSpPr>
        <p:spPr>
          <a:xfrm>
            <a:off x="-594360" y="-267176"/>
            <a:ext cx="3079431" cy="30794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i="0" dirty="0">
              <a:solidFill>
                <a:srgbClr val="947326"/>
              </a:solidFill>
              <a:latin typeface="Alegreya Sans ExtraBold" pitchFamily="2" charset="0"/>
              <a:ea typeface="Roboto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D0CCFE-11D4-BD4B-82A3-27209DABE2A6}"/>
              </a:ext>
            </a:extLst>
          </p:cNvPr>
          <p:cNvSpPr/>
          <p:nvPr userDrawn="1"/>
        </p:nvSpPr>
        <p:spPr>
          <a:xfrm>
            <a:off x="-161926" y="2812255"/>
            <a:ext cx="4345305" cy="43453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 b="1" i="0" dirty="0">
              <a:solidFill>
                <a:srgbClr val="947326"/>
              </a:solidFill>
              <a:latin typeface="Alegreya Sans ExtraBold" pitchFamily="2" charset="0"/>
              <a:ea typeface="Roboto" panose="020000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375E10-305D-6E4D-879E-8C7E56A20E5A}"/>
              </a:ext>
            </a:extLst>
          </p:cNvPr>
          <p:cNvSpPr/>
          <p:nvPr userDrawn="1"/>
        </p:nvSpPr>
        <p:spPr>
          <a:xfrm>
            <a:off x="2789398" y="768667"/>
            <a:ext cx="2150427" cy="21504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b="1" i="0" dirty="0">
              <a:solidFill>
                <a:srgbClr val="947326"/>
              </a:solidFill>
              <a:latin typeface="Alegreya Sans ExtraBold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4F9544-50EB-4C41-92D1-90F8D791D953}"/>
              </a:ext>
            </a:extLst>
          </p:cNvPr>
          <p:cNvSpPr/>
          <p:nvPr userDrawn="1"/>
        </p:nvSpPr>
        <p:spPr>
          <a:xfrm>
            <a:off x="5244152" y="-159226"/>
            <a:ext cx="2150427" cy="21504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b="1" i="0" dirty="0">
              <a:solidFill>
                <a:srgbClr val="947326"/>
              </a:solidFill>
              <a:latin typeface="Alegreya Sans ExtraBold" pitchFamily="2" charset="0"/>
              <a:ea typeface="Roboto" panose="020000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6B1A175-7A31-9E43-BE5A-475C9C8FDAA9}"/>
              </a:ext>
            </a:extLst>
          </p:cNvPr>
          <p:cNvSpPr/>
          <p:nvPr userDrawn="1"/>
        </p:nvSpPr>
        <p:spPr>
          <a:xfrm>
            <a:off x="4725589" y="2191861"/>
            <a:ext cx="3079431" cy="30794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i="0" dirty="0">
              <a:solidFill>
                <a:srgbClr val="947326"/>
              </a:solidFill>
              <a:latin typeface="Alegreya Sans ExtraBold" pitchFamily="2" charset="0"/>
              <a:ea typeface="Roboto" panose="02000000000000000000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8D11BEB-650D-9045-9049-6B16C036D611}"/>
              </a:ext>
            </a:extLst>
          </p:cNvPr>
          <p:cNvSpPr/>
          <p:nvPr userDrawn="1"/>
        </p:nvSpPr>
        <p:spPr>
          <a:xfrm>
            <a:off x="4114878" y="5209380"/>
            <a:ext cx="2150427" cy="21504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b="1" i="0" dirty="0">
              <a:solidFill>
                <a:srgbClr val="947326"/>
              </a:solidFill>
              <a:latin typeface="Alegreya Sans ExtraBold" pitchFamily="2" charset="0"/>
              <a:ea typeface="Roboto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5ABD9-23A7-A34C-B77F-76D541150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3" y="748821"/>
            <a:ext cx="1851068" cy="6445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i="1">
                <a:solidFill>
                  <a:srgbClr val="947326"/>
                </a:solidFill>
                <a:latin typeface="Alegreya Sans ExtraBold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1B87D73-AEDE-1D48-903D-209324604C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90090" y="3403447"/>
            <a:ext cx="2150427" cy="6445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 i="1">
                <a:solidFill>
                  <a:srgbClr val="947326"/>
                </a:solidFill>
                <a:latin typeface="Alegreya Sans ExtraBold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14A785B-E7CC-0840-A598-58CAB4A15F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532" y="1521617"/>
            <a:ext cx="1646158" cy="6445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1">
                <a:solidFill>
                  <a:srgbClr val="947326"/>
                </a:solidFill>
                <a:latin typeface="Alegreya Sans ExtraBold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4027C6B-0060-6742-A78C-00A0A59371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94817" y="593724"/>
            <a:ext cx="1649096" cy="6445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1">
                <a:solidFill>
                  <a:srgbClr val="947326"/>
                </a:solidFill>
                <a:latin typeface="Alegreya Sans ExtraBold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CBE9A3-6522-3A4F-BB4B-A361BC64A8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8522" y="5906928"/>
            <a:ext cx="1883136" cy="6445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1">
                <a:solidFill>
                  <a:srgbClr val="947326"/>
                </a:solidFill>
                <a:latin typeface="Alegreya Sans ExtraBold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3F74479-29FD-0145-865C-E2D4FB8C37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4429" y="4542549"/>
            <a:ext cx="2972594" cy="88471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500" b="1" i="1">
                <a:solidFill>
                  <a:srgbClr val="947326"/>
                </a:solidFill>
                <a:latin typeface="Alegreya Sans ExtraBold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Lorem Ipsum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6393F8C-FBD1-E347-A4B7-8BD312F6EE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3483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25889EF-382D-654E-ADDA-9147C2874A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9459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KBS 2021</a:t>
            </a:r>
          </a:p>
        </p:txBody>
      </p:sp>
    </p:spTree>
    <p:extLst>
      <p:ext uri="{BB962C8B-B14F-4D97-AF65-F5344CB8AC3E}">
        <p14:creationId xmlns:p14="http://schemas.microsoft.com/office/powerpoint/2010/main" val="16118732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595509D-907B-3D4B-9CC6-CF0ACEC8E8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108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AC04-C698-EC41-05C8-894946CD1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BA8C4-4E8F-3279-9A4A-A9A61B965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30222-4659-8471-247E-1A61DE7A3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457BD-8AC8-4EA8-B3A8-C32F226028A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BA176-6D96-3248-162C-9E0FDFAF4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5ECFF-C412-5C44-2B9F-3D394A33F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16DF-1FBB-4AF0-979D-EE0EE8E29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82984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3FA6B2-A883-1F4A-915D-1A18BB2DB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010" y="670877"/>
            <a:ext cx="5634990" cy="1019811"/>
          </a:xfrm>
          <a:prstGeom prst="rect">
            <a:avLst/>
          </a:prstGeom>
        </p:spPr>
        <p:txBody>
          <a:bodyPr anchor="t"/>
          <a:lstStyle>
            <a:lvl1pPr>
              <a:defRPr b="1" i="1">
                <a:solidFill>
                  <a:srgbClr val="05345C"/>
                </a:solidFill>
                <a:latin typeface="Alegreya Sans ExtraBold" pitchFamily="2" charset="0"/>
              </a:defRPr>
            </a:lvl1pPr>
          </a:lstStyle>
          <a:p>
            <a:r>
              <a:rPr lang="en-GB" dirty="0"/>
              <a:t>Header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80D88-0AF2-8E40-8E01-CF25D228258B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947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A048AFC2-0B6D-D04D-86B9-40A456FD18F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60375" y="2062163"/>
            <a:ext cx="11152188" cy="4144962"/>
          </a:xfrm>
        </p:spPr>
        <p:txBody>
          <a:bodyPr/>
          <a:lstStyle>
            <a:lvl1pPr marL="0" indent="0">
              <a:buNone/>
              <a:defRPr>
                <a:latin typeface="Alegreya Sans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D25658E-65EE-024B-9D70-7CB576B55F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3483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7C1C736-283A-9C4B-BD14-570929D720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69459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KBS 2021</a:t>
            </a:r>
          </a:p>
        </p:txBody>
      </p:sp>
    </p:spTree>
    <p:extLst>
      <p:ext uri="{BB962C8B-B14F-4D97-AF65-F5344CB8AC3E}">
        <p14:creationId xmlns:p14="http://schemas.microsoft.com/office/powerpoint/2010/main" val="9268355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3FA6B2-A883-1F4A-915D-1A18BB2DB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009" y="670877"/>
            <a:ext cx="11467507" cy="1019811"/>
          </a:xfrm>
          <a:prstGeom prst="rect">
            <a:avLst/>
          </a:prstGeom>
        </p:spPr>
        <p:txBody>
          <a:bodyPr anchor="t"/>
          <a:lstStyle>
            <a:lvl1pPr>
              <a:defRPr b="1" i="1">
                <a:solidFill>
                  <a:srgbClr val="05345C"/>
                </a:solidFill>
                <a:latin typeface="Alegreya Sans ExtraBold" pitchFamily="2" charset="0"/>
              </a:defRPr>
            </a:lvl1pPr>
          </a:lstStyle>
          <a:p>
            <a:r>
              <a:rPr lang="en-GB" dirty="0"/>
              <a:t>Header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80D88-0AF2-8E40-8E01-CF25D228258B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947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D25658E-65EE-024B-9D70-7CB576B55F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3483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7C1C736-283A-9C4B-BD14-570929D720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69459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KBS 2021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4CD328-9669-FB4B-ABDD-E4F2390FF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009" y="2055813"/>
            <a:ext cx="11467508" cy="4121150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95948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3FA6B2-A883-1F4A-915D-1A18BB2DB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1009" y="670877"/>
            <a:ext cx="11467507" cy="1019811"/>
          </a:xfrm>
          <a:prstGeom prst="rect">
            <a:avLst/>
          </a:prstGeom>
        </p:spPr>
        <p:txBody>
          <a:bodyPr anchor="t"/>
          <a:lstStyle>
            <a:lvl1pPr>
              <a:defRPr b="1" i="1">
                <a:solidFill>
                  <a:srgbClr val="05345C"/>
                </a:solidFill>
                <a:latin typeface="Alegreya Sans ExtraBold" pitchFamily="2" charset="0"/>
              </a:defRPr>
            </a:lvl1pPr>
          </a:lstStyle>
          <a:p>
            <a:r>
              <a:rPr lang="en-GB" dirty="0"/>
              <a:t>Header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680D88-0AF2-8E40-8E01-CF25D228258B}"/>
              </a:ext>
            </a:extLst>
          </p:cNvPr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rgbClr val="05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D25658E-65EE-024B-9D70-7CB576B55F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3483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7C1C736-283A-9C4B-BD14-570929D7205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69459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KBS 2022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4CD328-9669-FB4B-ABDD-E4F2390FF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009" y="2055813"/>
            <a:ext cx="11467508" cy="4121150"/>
          </a:xfrm>
          <a:prstGeom prst="rect">
            <a:avLst/>
          </a:prstGeom>
        </p:spPr>
        <p:txBody>
          <a:bodyPr numCol="2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lnSpc>
                <a:spcPct val="100000"/>
              </a:lnSpc>
              <a:defRPr sz="16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5919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ation - Canterbu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0598B3B-CE9E-284E-A833-CC50516DC4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684FFAD-3BF6-3244-ACE9-E985E6E40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464651"/>
            <a:ext cx="5634990" cy="1019811"/>
          </a:xfrm>
          <a:prstGeom prst="rect">
            <a:avLst/>
          </a:prstGeom>
        </p:spPr>
        <p:txBody>
          <a:bodyPr anchor="t"/>
          <a:lstStyle>
            <a:lvl1pPr algn="r">
              <a:defRPr b="1" i="1">
                <a:solidFill>
                  <a:schemeClr val="bg1"/>
                </a:solidFill>
                <a:latin typeface="Alegreya Sans ExtraBold" pitchFamily="2" charset="0"/>
              </a:defRPr>
            </a:lvl1pPr>
          </a:lstStyle>
          <a:p>
            <a:r>
              <a:rPr lang="en-GB" dirty="0"/>
              <a:t>Canterbury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6393F8C-FBD1-E347-A4B7-8BD312F6EE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3483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25889EF-382D-654E-ADDA-9147C2874A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9459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KBS 2021</a:t>
            </a:r>
          </a:p>
        </p:txBody>
      </p:sp>
    </p:spTree>
    <p:extLst>
      <p:ext uri="{BB962C8B-B14F-4D97-AF65-F5344CB8AC3E}">
        <p14:creationId xmlns:p14="http://schemas.microsoft.com/office/powerpoint/2010/main" val="1764535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ation - Med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21EEB73-2F38-A64C-AB3A-E0FAD1591A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684FFAD-3BF6-3244-ACE9-E985E6E40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464651"/>
            <a:ext cx="5634990" cy="1019811"/>
          </a:xfrm>
          <a:prstGeom prst="rect">
            <a:avLst/>
          </a:prstGeom>
        </p:spPr>
        <p:txBody>
          <a:bodyPr anchor="t"/>
          <a:lstStyle>
            <a:lvl1pPr algn="r">
              <a:defRPr b="1" i="1">
                <a:solidFill>
                  <a:schemeClr val="bg1"/>
                </a:solidFill>
                <a:latin typeface="Alegreya Sans ExtraBold" pitchFamily="2" charset="0"/>
              </a:defRPr>
            </a:lvl1pPr>
          </a:lstStyle>
          <a:p>
            <a:r>
              <a:rPr lang="en-GB" dirty="0"/>
              <a:t>Medway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6393F8C-FBD1-E347-A4B7-8BD312F6EE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3483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25889EF-382D-654E-ADDA-9147C2874A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9459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KBS 2021</a:t>
            </a:r>
          </a:p>
        </p:txBody>
      </p:sp>
    </p:spTree>
    <p:extLst>
      <p:ext uri="{BB962C8B-B14F-4D97-AF65-F5344CB8AC3E}">
        <p14:creationId xmlns:p14="http://schemas.microsoft.com/office/powerpoint/2010/main" val="22705699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ations - Canterbury &amp; Med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E5C9813-3A01-8043-A5BE-6227C8E401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684FFAD-3BF6-3244-ACE9-E985E6E40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1" y="464651"/>
            <a:ext cx="5634990" cy="1019811"/>
          </a:xfrm>
          <a:prstGeom prst="rect">
            <a:avLst/>
          </a:prstGeom>
        </p:spPr>
        <p:txBody>
          <a:bodyPr anchor="t"/>
          <a:lstStyle>
            <a:lvl1pPr algn="r">
              <a:defRPr b="1" i="1">
                <a:solidFill>
                  <a:schemeClr val="bg1"/>
                </a:solidFill>
                <a:latin typeface="Alegreya Sans ExtraBold" pitchFamily="2" charset="0"/>
              </a:defRPr>
            </a:lvl1pPr>
          </a:lstStyle>
          <a:p>
            <a:r>
              <a:rPr lang="en-GB" dirty="0"/>
              <a:t>Canterbury &amp; Medway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6393F8C-FBD1-E347-A4B7-8BD312F6EE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3483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Presentation Title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25889EF-382D-654E-ADDA-9147C2874A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9459" y="6528670"/>
            <a:ext cx="1959058" cy="224868"/>
          </a:xfrm>
        </p:spPr>
        <p:txBody>
          <a:bodyPr anchor="b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2pPr>
            <a:lvl3pPr marL="9144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3pPr>
            <a:lvl4pPr marL="13716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4pPr>
            <a:lvl5pPr marL="1828800" indent="0">
              <a:buNone/>
              <a:defRPr sz="2000" b="1" i="0">
                <a:latin typeface="Alegreya Sans ExtraBold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GB" dirty="0"/>
              <a:t>KBS 2021</a:t>
            </a:r>
          </a:p>
        </p:txBody>
      </p:sp>
    </p:spTree>
    <p:extLst>
      <p:ext uri="{BB962C8B-B14F-4D97-AF65-F5344CB8AC3E}">
        <p14:creationId xmlns:p14="http://schemas.microsoft.com/office/powerpoint/2010/main" val="21257939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E49F423-C808-5B4D-8A98-7B80B01AE1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3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D333EC-2B71-2E4D-80C7-D072FE16F8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831" y="5449330"/>
            <a:ext cx="1455010" cy="1455010"/>
          </a:xfrm>
          <a:prstGeom prst="rect">
            <a:avLst/>
          </a:prstGeom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D23E916-06A4-D54A-A0F8-06AD8E1330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30"/>
          <a:stretch/>
        </p:blipFill>
        <p:spPr>
          <a:xfrm>
            <a:off x="820159" y="1771200"/>
            <a:ext cx="10551682" cy="258155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7B2D0-701B-334E-BD08-363CE1A269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59" y="6116866"/>
            <a:ext cx="5484812" cy="382903"/>
          </a:xfrm>
        </p:spPr>
        <p:txBody>
          <a:bodyPr anchor="b">
            <a:normAutofit/>
          </a:bodyPr>
          <a:lstStyle>
            <a:lvl1pPr marL="0" indent="0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kern="1400" spc="-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entury Schoolbook"/>
              </a:rPr>
              <a:t>www.kent.ac.uk</a:t>
            </a:r>
            <a:r>
              <a:rPr lang="en-US" kern="1400" spc="-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entury Schoolbook"/>
              </a:rPr>
              <a:t>/</a:t>
            </a:r>
            <a:r>
              <a:rPr lang="en-US" kern="1400" spc="-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entury Schoolbook"/>
              </a:rPr>
              <a:t>kentbusinessschool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9ECF96-4FB0-C34A-89A4-E968DE6FD0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56" y="5591293"/>
            <a:ext cx="351635" cy="351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7F786F-0E09-AA4B-A804-341DA34CDF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59" y="5591293"/>
            <a:ext cx="351635" cy="351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440B44-2944-A243-9387-224EFA9B841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361" y="5591293"/>
            <a:ext cx="351635" cy="351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7498CF-B726-3149-A477-BF67FBFCBD0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72" y="5591293"/>
            <a:ext cx="351635" cy="35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64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6FD8-EDFD-C32E-21B1-6DD7D74B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09E7-56FE-68F8-7E58-3921887E8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03779-EF73-44AA-5390-32E1D64CC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5FEFD-5C59-A708-622B-887412D32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457BD-8AC8-4EA8-B3A8-C32F226028A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EA73F-555E-1583-1731-318048B7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70E8D-1F92-A3A7-6828-A7E0663FB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16DF-1FBB-4AF0-979D-EE0EE8E29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82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7654-A7D5-29FE-9F12-15C4C771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8ABB6-2BC3-9D93-4CF6-32B4D276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3E24F-CEAB-34CC-F269-E998F0C4F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EEB593-0EE0-5A59-CCAE-C966326BF8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9793FF-BBD8-17AE-682D-CF1591EE27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05C08E-099E-E7EC-ED86-37C090E48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457BD-8AC8-4EA8-B3A8-C32F226028A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B492D9-5197-4138-CA6E-E4CD36F6D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2FA6A3-8D06-5A95-26B6-500954A8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16DF-1FBB-4AF0-979D-EE0EE8E29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78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89AC-A9A1-6143-E7AB-8B70B97B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AD0E84-C4BD-986E-BD24-937EFBB59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457BD-8AC8-4EA8-B3A8-C32F226028A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C0138-87A2-2900-16E5-05F05A6E2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80B5D-BF69-65C1-E18A-BCB22472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16DF-1FBB-4AF0-979D-EE0EE8E29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652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ED6A9D-CB06-D14F-B41B-26A68BB8F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457BD-8AC8-4EA8-B3A8-C32F226028A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028A75-1158-DBED-8322-566CEB4CF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D376C-53D8-6A9F-C6CC-8189F006D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16DF-1FBB-4AF0-979D-EE0EE8E29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26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7EAC-11B6-CBB4-4381-74CB1A215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F7FCE-DC6D-F56F-45AE-1A27E5E93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B3AC3-159A-8288-0D68-0C5B035C8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60D93-DF27-8165-3C15-D9ABCD4F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457BD-8AC8-4EA8-B3A8-C32F226028A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B9636-4231-0F12-13DA-533AF56E4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A138B-7E89-BF0A-7851-D6F4C595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16DF-1FBB-4AF0-979D-EE0EE8E29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70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2233A-D3E3-3B52-B02F-43C8E1B5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CC1786-8FE3-07CF-D0DF-4F49CB5783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4C9E0-49B1-1A79-CFB7-F573DDF1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AEE96-53DE-5018-CEFA-5BA555CA1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457BD-8AC8-4EA8-B3A8-C32F226028A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E6449-D787-5A25-D0AC-EADAAF7A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0E1FB-E1F5-6824-3D77-9E1032E3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716DF-1FBB-4AF0-979D-EE0EE8E29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20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4000DB-CCA2-C2E9-7D1D-F992D9C6A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0ECEA-E0BE-40BE-D7E5-C4C0861DF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BE44F-8818-3FA1-28E0-98EA26E04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457BD-8AC8-4EA8-B3A8-C32F226028A3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8F330-2B15-EA18-1555-34335CABA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73E12-5698-5430-28A1-12EFE59A5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716DF-1FBB-4AF0-979D-EE0EE8E292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908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5E1DF3-55F7-3345-9BCF-8EA1BF8D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9D1B3-ED14-D248-B544-7DCC302EF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C0B51-08E5-8D48-85B1-5378774B31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66B4-F814-D648-A919-2150A65FD31F}" type="datetimeFigureOut">
              <a:rPr lang="en-GB" smtClean="0"/>
              <a:t>09/01/2023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272DC-FFF2-164C-BC17-EA8B05266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0EE61-0BBD-4345-A647-1E5A5F7FC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C3780-1BF8-CB41-B7AF-394319C491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143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B05792-AB50-0748-905F-7528C05A3B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Regression &amp; Forecasting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2E399-D443-4A4B-B0DB-14910A8B4D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790" y="1859322"/>
            <a:ext cx="4576170" cy="843238"/>
          </a:xfrm>
        </p:spPr>
        <p:txBody>
          <a:bodyPr/>
          <a:lstStyle/>
          <a:p>
            <a:r>
              <a:rPr lang="en-GB" dirty="0"/>
              <a:t>HDA Workshop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30C67-A5E7-3C4F-AF2F-7B354D679F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790" y="2462781"/>
            <a:ext cx="4576170" cy="464156"/>
          </a:xfrm>
        </p:spPr>
        <p:txBody>
          <a:bodyPr/>
          <a:lstStyle/>
          <a:p>
            <a:r>
              <a:rPr lang="en-GB" sz="1400" dirty="0"/>
              <a:t>Khawar Naveed Bhatti, MBA</a:t>
            </a:r>
            <a:br>
              <a:rPr lang="en-GB" sz="1400" dirty="0"/>
            </a:br>
            <a:r>
              <a:rPr lang="en-GB" sz="1400" dirty="0"/>
              <a:t>Lecturer in Operational Research &amp; Business Analytics</a:t>
            </a:r>
          </a:p>
        </p:txBody>
      </p:sp>
    </p:spTree>
    <p:extLst>
      <p:ext uri="{BB962C8B-B14F-4D97-AF65-F5344CB8AC3E}">
        <p14:creationId xmlns:p14="http://schemas.microsoft.com/office/powerpoint/2010/main" val="348757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61009" y="670877"/>
            <a:ext cx="7399881" cy="1019811"/>
          </a:xfrm>
        </p:spPr>
        <p:txBody>
          <a:bodyPr>
            <a:normAutofit/>
          </a:bodyPr>
          <a:lstStyle/>
          <a:p>
            <a:r>
              <a:rPr lang="en-GB" altLang="en-US" dirty="0"/>
              <a:t>Graphs of Linear Equations</a:t>
            </a:r>
          </a:p>
        </p:txBody>
      </p:sp>
      <p:sp>
        <p:nvSpPr>
          <p:cNvPr id="42" name="Line 3"/>
          <p:cNvSpPr>
            <a:spLocks noChangeShapeType="1"/>
          </p:cNvSpPr>
          <p:nvPr/>
        </p:nvSpPr>
        <p:spPr bwMode="auto">
          <a:xfrm flipV="1">
            <a:off x="6513957" y="1774825"/>
            <a:ext cx="0" cy="4822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0" name="Line 4"/>
          <p:cNvSpPr>
            <a:spLocks noChangeShapeType="1"/>
          </p:cNvSpPr>
          <p:nvPr/>
        </p:nvSpPr>
        <p:spPr bwMode="auto">
          <a:xfrm rot="5400000" flipV="1">
            <a:off x="6549676" y="1053306"/>
            <a:ext cx="0" cy="6478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81" name="Group 5"/>
          <p:cNvGrpSpPr>
            <a:grpSpLocks/>
          </p:cNvGrpSpPr>
          <p:nvPr/>
        </p:nvGrpSpPr>
        <p:grpSpPr bwMode="auto">
          <a:xfrm>
            <a:off x="3704082" y="4219575"/>
            <a:ext cx="5616575" cy="146050"/>
            <a:chOff x="1020" y="2386"/>
            <a:chExt cx="3538" cy="92"/>
          </a:xfrm>
        </p:grpSpPr>
        <p:sp>
          <p:nvSpPr>
            <p:cNvPr id="82" name="Line 6"/>
            <p:cNvSpPr>
              <a:spLocks noChangeShapeType="1"/>
            </p:cNvSpPr>
            <p:nvPr/>
          </p:nvSpPr>
          <p:spPr bwMode="auto">
            <a:xfrm>
              <a:off x="3547" y="2386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Line 7"/>
            <p:cNvSpPr>
              <a:spLocks noChangeShapeType="1"/>
            </p:cNvSpPr>
            <p:nvPr/>
          </p:nvSpPr>
          <p:spPr bwMode="auto">
            <a:xfrm>
              <a:off x="3799" y="2386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Line 8"/>
            <p:cNvSpPr>
              <a:spLocks noChangeShapeType="1"/>
            </p:cNvSpPr>
            <p:nvPr/>
          </p:nvSpPr>
          <p:spPr bwMode="auto">
            <a:xfrm>
              <a:off x="3041" y="2386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Line 9"/>
            <p:cNvSpPr>
              <a:spLocks noChangeShapeType="1"/>
            </p:cNvSpPr>
            <p:nvPr/>
          </p:nvSpPr>
          <p:spPr bwMode="auto">
            <a:xfrm>
              <a:off x="3294" y="2386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6" name="Line 10"/>
            <p:cNvSpPr>
              <a:spLocks noChangeShapeType="1"/>
            </p:cNvSpPr>
            <p:nvPr/>
          </p:nvSpPr>
          <p:spPr bwMode="auto">
            <a:xfrm>
              <a:off x="4558" y="2386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Line 11"/>
            <p:cNvSpPr>
              <a:spLocks noChangeShapeType="1"/>
            </p:cNvSpPr>
            <p:nvPr/>
          </p:nvSpPr>
          <p:spPr bwMode="auto">
            <a:xfrm>
              <a:off x="4052" y="2386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Line 12"/>
            <p:cNvSpPr>
              <a:spLocks noChangeShapeType="1"/>
            </p:cNvSpPr>
            <p:nvPr/>
          </p:nvSpPr>
          <p:spPr bwMode="auto">
            <a:xfrm>
              <a:off x="4305" y="2386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9" name="Line 13"/>
            <p:cNvSpPr>
              <a:spLocks noChangeShapeType="1"/>
            </p:cNvSpPr>
            <p:nvPr/>
          </p:nvSpPr>
          <p:spPr bwMode="auto">
            <a:xfrm>
              <a:off x="1525" y="2387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>
              <a:off x="1778" y="2387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Line 15"/>
            <p:cNvSpPr>
              <a:spLocks noChangeShapeType="1"/>
            </p:cNvSpPr>
            <p:nvPr/>
          </p:nvSpPr>
          <p:spPr bwMode="auto">
            <a:xfrm>
              <a:off x="1020" y="2387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2" name="Line 16"/>
            <p:cNvSpPr>
              <a:spLocks noChangeShapeType="1"/>
            </p:cNvSpPr>
            <p:nvPr/>
          </p:nvSpPr>
          <p:spPr bwMode="auto">
            <a:xfrm>
              <a:off x="1272" y="2387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Line 17"/>
            <p:cNvSpPr>
              <a:spLocks noChangeShapeType="1"/>
            </p:cNvSpPr>
            <p:nvPr/>
          </p:nvSpPr>
          <p:spPr bwMode="auto">
            <a:xfrm>
              <a:off x="2536" y="2387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Line 18"/>
            <p:cNvSpPr>
              <a:spLocks noChangeShapeType="1"/>
            </p:cNvSpPr>
            <p:nvPr/>
          </p:nvSpPr>
          <p:spPr bwMode="auto">
            <a:xfrm>
              <a:off x="2030" y="2387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Line 19"/>
            <p:cNvSpPr>
              <a:spLocks noChangeShapeType="1"/>
            </p:cNvSpPr>
            <p:nvPr/>
          </p:nvSpPr>
          <p:spPr bwMode="auto">
            <a:xfrm>
              <a:off x="2283" y="2387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6" name="Line 20"/>
          <p:cNvSpPr>
            <a:spLocks noChangeShapeType="1"/>
          </p:cNvSpPr>
          <p:nvPr/>
        </p:nvSpPr>
        <p:spPr bwMode="auto">
          <a:xfrm rot="-5400000">
            <a:off x="6513164" y="2975768"/>
            <a:ext cx="0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7" name="Line 21"/>
          <p:cNvSpPr>
            <a:spLocks noChangeShapeType="1"/>
          </p:cNvSpPr>
          <p:nvPr/>
        </p:nvSpPr>
        <p:spPr bwMode="auto">
          <a:xfrm rot="-5400000">
            <a:off x="6513164" y="2575718"/>
            <a:ext cx="0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8" name="Line 22"/>
          <p:cNvSpPr>
            <a:spLocks noChangeShapeType="1"/>
          </p:cNvSpPr>
          <p:nvPr/>
        </p:nvSpPr>
        <p:spPr bwMode="auto">
          <a:xfrm rot="-5400000">
            <a:off x="6513164" y="3779043"/>
            <a:ext cx="0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9" name="Line 23"/>
          <p:cNvSpPr>
            <a:spLocks noChangeShapeType="1"/>
          </p:cNvSpPr>
          <p:nvPr/>
        </p:nvSpPr>
        <p:spPr bwMode="auto">
          <a:xfrm rot="-5400000">
            <a:off x="6513164" y="3377406"/>
            <a:ext cx="0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0" name="Line 24"/>
          <p:cNvSpPr>
            <a:spLocks noChangeShapeType="1"/>
          </p:cNvSpPr>
          <p:nvPr/>
        </p:nvSpPr>
        <p:spPr bwMode="auto">
          <a:xfrm rot="-5400000">
            <a:off x="6513164" y="2174081"/>
            <a:ext cx="0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1" name="Line 25"/>
          <p:cNvSpPr>
            <a:spLocks noChangeShapeType="1"/>
          </p:cNvSpPr>
          <p:nvPr/>
        </p:nvSpPr>
        <p:spPr bwMode="auto">
          <a:xfrm rot="-5400000">
            <a:off x="6514751" y="6185694"/>
            <a:ext cx="0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2" name="Line 26"/>
          <p:cNvSpPr>
            <a:spLocks noChangeShapeType="1"/>
          </p:cNvSpPr>
          <p:nvPr/>
        </p:nvSpPr>
        <p:spPr bwMode="auto">
          <a:xfrm rot="-5400000">
            <a:off x="6514751" y="5784057"/>
            <a:ext cx="0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" name="Line 27"/>
          <p:cNvSpPr>
            <a:spLocks noChangeShapeType="1"/>
          </p:cNvSpPr>
          <p:nvPr/>
        </p:nvSpPr>
        <p:spPr bwMode="auto">
          <a:xfrm rot="-5400000">
            <a:off x="6514751" y="4580732"/>
            <a:ext cx="0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4" name="Line 28"/>
          <p:cNvSpPr>
            <a:spLocks noChangeShapeType="1"/>
          </p:cNvSpPr>
          <p:nvPr/>
        </p:nvSpPr>
        <p:spPr bwMode="auto">
          <a:xfrm rot="-5400000">
            <a:off x="6514751" y="5384007"/>
            <a:ext cx="0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5" name="Line 29"/>
          <p:cNvSpPr>
            <a:spLocks noChangeShapeType="1"/>
          </p:cNvSpPr>
          <p:nvPr/>
        </p:nvSpPr>
        <p:spPr bwMode="auto">
          <a:xfrm rot="-5400000">
            <a:off x="6514751" y="4982369"/>
            <a:ext cx="0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6" name="Text Box 30"/>
          <p:cNvSpPr txBox="1">
            <a:spLocks noChangeArrowheads="1"/>
          </p:cNvSpPr>
          <p:nvPr/>
        </p:nvSpPr>
        <p:spPr bwMode="auto">
          <a:xfrm>
            <a:off x="9504807" y="444500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b="1" i="1"/>
              <a:t>X</a:t>
            </a:r>
          </a:p>
        </p:txBody>
      </p:sp>
      <p:sp>
        <p:nvSpPr>
          <p:cNvPr id="107" name="Text Box 31"/>
          <p:cNvSpPr txBox="1">
            <a:spLocks noChangeArrowheads="1"/>
          </p:cNvSpPr>
          <p:nvPr/>
        </p:nvSpPr>
        <p:spPr bwMode="auto">
          <a:xfrm>
            <a:off x="5864670" y="1844675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b="1" i="1"/>
              <a:t>Y</a:t>
            </a:r>
          </a:p>
        </p:txBody>
      </p:sp>
      <p:sp>
        <p:nvSpPr>
          <p:cNvPr id="108" name="Text Box 32"/>
          <p:cNvSpPr txBox="1">
            <a:spLocks noChangeArrowheads="1"/>
          </p:cNvSpPr>
          <p:nvPr/>
        </p:nvSpPr>
        <p:spPr bwMode="auto">
          <a:xfrm>
            <a:off x="6144070" y="4292600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000" b="1" i="1"/>
              <a:t>O</a:t>
            </a:r>
          </a:p>
        </p:txBody>
      </p:sp>
      <p:sp>
        <p:nvSpPr>
          <p:cNvPr id="109" name="Text Box 33"/>
          <p:cNvSpPr txBox="1">
            <a:spLocks noChangeArrowheads="1"/>
          </p:cNvSpPr>
          <p:nvPr/>
        </p:nvSpPr>
        <p:spPr bwMode="auto">
          <a:xfrm>
            <a:off x="5936107" y="2420938"/>
            <a:ext cx="350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>
                <a:latin typeface="Tahoma" panose="020B0604030504040204" pitchFamily="34" charset="0"/>
              </a:rPr>
              <a:t>4</a:t>
            </a:r>
          </a:p>
        </p:txBody>
      </p:sp>
      <p:sp>
        <p:nvSpPr>
          <p:cNvPr id="110" name="Line 34"/>
          <p:cNvSpPr>
            <a:spLocks noChangeShapeType="1"/>
          </p:cNvSpPr>
          <p:nvPr/>
        </p:nvSpPr>
        <p:spPr bwMode="auto">
          <a:xfrm>
            <a:off x="6512370" y="2636838"/>
            <a:ext cx="431800" cy="0"/>
          </a:xfrm>
          <a:prstGeom prst="line">
            <a:avLst/>
          </a:prstGeom>
          <a:noFill/>
          <a:ln w="28575">
            <a:solidFill>
              <a:srgbClr val="FF3399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1" name="Line 35"/>
          <p:cNvSpPr>
            <a:spLocks noChangeShapeType="1"/>
          </p:cNvSpPr>
          <p:nvPr/>
        </p:nvSpPr>
        <p:spPr bwMode="auto">
          <a:xfrm flipH="1" flipV="1">
            <a:off x="6225032" y="2132013"/>
            <a:ext cx="2089150" cy="41036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" name="Line 36"/>
          <p:cNvSpPr>
            <a:spLocks noChangeShapeType="1"/>
          </p:cNvSpPr>
          <p:nvPr/>
        </p:nvSpPr>
        <p:spPr bwMode="auto">
          <a:xfrm rot="5400000" flipV="1">
            <a:off x="6509988" y="3050382"/>
            <a:ext cx="827087" cy="0"/>
          </a:xfrm>
          <a:prstGeom prst="line">
            <a:avLst/>
          </a:prstGeom>
          <a:noFill/>
          <a:ln w="28575">
            <a:solidFill>
              <a:srgbClr val="FF3399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3" name="Text Box 37"/>
          <p:cNvSpPr txBox="1">
            <a:spLocks noChangeArrowheads="1"/>
          </p:cNvSpPr>
          <p:nvPr/>
        </p:nvSpPr>
        <p:spPr bwMode="auto">
          <a:xfrm>
            <a:off x="2676970" y="1731963"/>
            <a:ext cx="1757362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70000"/>
              </a:lnSpc>
            </a:pPr>
            <a:r>
              <a:rPr lang="en-GB" altLang="en-US">
                <a:latin typeface="Tahoma" panose="020B0604030504040204" pitchFamily="34" charset="0"/>
              </a:rPr>
              <a:t>y = -2x + 4</a:t>
            </a:r>
          </a:p>
          <a:p>
            <a:pPr eaLnBrk="1" hangingPunct="1">
              <a:lnSpc>
                <a:spcPct val="70000"/>
              </a:lnSpc>
            </a:pPr>
            <a:endParaRPr lang="en-GB" altLang="en-US">
              <a:latin typeface="Tahoma" panose="020B0604030504040204" pitchFamily="34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GB" altLang="en-US">
                <a:solidFill>
                  <a:srgbClr val="FF0000"/>
                </a:solidFill>
                <a:latin typeface="Tahoma" panose="020B0604030504040204" pitchFamily="34" charset="0"/>
              </a:rPr>
              <a:t>k</a:t>
            </a:r>
            <a:r>
              <a:rPr lang="en-GB" altLang="en-US">
                <a:latin typeface="Tahoma" panose="020B0604030504040204" pitchFamily="34" charset="0"/>
              </a:rPr>
              <a:t> = 4</a:t>
            </a:r>
          </a:p>
          <a:p>
            <a:pPr eaLnBrk="1" hangingPunct="1">
              <a:lnSpc>
                <a:spcPct val="70000"/>
              </a:lnSpc>
            </a:pPr>
            <a:endParaRPr lang="en-GB" altLang="en-US">
              <a:latin typeface="Tahoma" panose="020B0604030504040204" pitchFamily="34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GB" altLang="en-US">
                <a:solidFill>
                  <a:srgbClr val="FF0000"/>
                </a:solidFill>
                <a:latin typeface="Tahoma" panose="020B0604030504040204" pitchFamily="34" charset="0"/>
              </a:rPr>
              <a:t>m</a:t>
            </a:r>
            <a:r>
              <a:rPr lang="en-GB" altLang="en-US">
                <a:latin typeface="Tahoma" panose="020B0604030504040204" pitchFamily="34" charset="0"/>
              </a:rPr>
              <a:t> = -2</a:t>
            </a:r>
          </a:p>
        </p:txBody>
      </p:sp>
      <p:sp>
        <p:nvSpPr>
          <p:cNvPr id="114" name="Oval 38"/>
          <p:cNvSpPr>
            <a:spLocks noChangeAspect="1" noChangeArrowheads="1"/>
          </p:cNvSpPr>
          <p:nvPr/>
        </p:nvSpPr>
        <p:spPr bwMode="auto">
          <a:xfrm>
            <a:off x="6440932" y="2589213"/>
            <a:ext cx="136525" cy="1635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15" name="Oval 39"/>
          <p:cNvSpPr>
            <a:spLocks noChangeAspect="1" noChangeArrowheads="1"/>
          </p:cNvSpPr>
          <p:nvPr/>
        </p:nvSpPr>
        <p:spPr bwMode="auto">
          <a:xfrm>
            <a:off x="6872732" y="3429000"/>
            <a:ext cx="109538" cy="131763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831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0824025" cy="1019811"/>
          </a:xfrm>
        </p:spPr>
        <p:txBody>
          <a:bodyPr anchor="ctr">
            <a:noAutofit/>
          </a:bodyPr>
          <a:lstStyle/>
          <a:p>
            <a:r>
              <a:rPr lang="en-GB" dirty="0"/>
              <a:t>Inferential statistics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7" y="1690687"/>
            <a:ext cx="8850259" cy="4643205"/>
          </a:xfrm>
        </p:spPr>
        <p:txBody>
          <a:bodyPr numCol="1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/>
              <a:t>Descriptive statistics is about summarising data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Inferential</a:t>
            </a:r>
            <a:r>
              <a:rPr lang="en-GB" sz="2000" dirty="0">
                <a:solidFill>
                  <a:srgbClr val="0000CC"/>
                </a:solidFill>
              </a:rPr>
              <a:t> </a:t>
            </a:r>
            <a:r>
              <a:rPr lang="en-GB" sz="2000" dirty="0"/>
              <a:t>statistics is about using data to make predictions</a:t>
            </a:r>
          </a:p>
          <a:p>
            <a:pPr lvl="1"/>
            <a:r>
              <a:rPr lang="en-GB" sz="2000" dirty="0"/>
              <a:t>We’re trying to infer based on the data we’ve got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/>
              <a:t>Common types of inferential statistical methods include:</a:t>
            </a:r>
          </a:p>
          <a:p>
            <a:pPr lvl="1"/>
            <a:r>
              <a:rPr lang="en-GB" sz="2000" dirty="0"/>
              <a:t>Hypothesis testing (e.g. comparing means)</a:t>
            </a:r>
          </a:p>
          <a:p>
            <a:pPr lvl="1"/>
            <a:r>
              <a:rPr lang="en-GB" sz="2000" dirty="0"/>
              <a:t>Confidence intervals</a:t>
            </a:r>
          </a:p>
          <a:p>
            <a:pPr lvl="1"/>
            <a:r>
              <a:rPr lang="en-GB" sz="2000" dirty="0"/>
              <a:t>Correlation analyses</a:t>
            </a:r>
          </a:p>
          <a:p>
            <a:pPr lvl="1"/>
            <a:r>
              <a:rPr lang="en-GB" sz="2000" dirty="0"/>
              <a:t>Regression</a:t>
            </a:r>
          </a:p>
          <a:p>
            <a:endParaRPr lang="en-GB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11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  <p:sp>
        <p:nvSpPr>
          <p:cNvPr id="2" name="Right Arrow 1"/>
          <p:cNvSpPr/>
          <p:nvPr/>
        </p:nvSpPr>
        <p:spPr>
          <a:xfrm rot="10800000">
            <a:off x="3694176" y="4425696"/>
            <a:ext cx="1097280" cy="347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012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0824025" cy="1019811"/>
          </a:xfrm>
        </p:spPr>
        <p:txBody>
          <a:bodyPr anchor="ctr">
            <a:noAutofit/>
          </a:bodyPr>
          <a:lstStyle/>
          <a:p>
            <a:r>
              <a:rPr lang="en-US" dirty="0"/>
              <a:t>Regression Analysis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7" y="1690687"/>
            <a:ext cx="9251972" cy="4643205"/>
          </a:xfrm>
        </p:spPr>
        <p:txBody>
          <a:bodyPr numCol="1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Regression analysis </a:t>
            </a:r>
            <a:r>
              <a:rPr lang="en-US" sz="2000" dirty="0"/>
              <a:t>is a tool for building mathematical and statistical models that characterize relationships between a </a:t>
            </a:r>
            <a:r>
              <a:rPr lang="en-US" sz="2000" dirty="0">
                <a:solidFill>
                  <a:srgbClr val="FF0000"/>
                </a:solidFill>
              </a:rPr>
              <a:t>dependent</a:t>
            </a:r>
            <a:r>
              <a:rPr lang="en-US" sz="2000" dirty="0"/>
              <a:t> variable and one or more </a:t>
            </a:r>
            <a:r>
              <a:rPr lang="en-US" sz="2000" dirty="0">
                <a:solidFill>
                  <a:srgbClr val="FF0000"/>
                </a:solidFill>
              </a:rPr>
              <a:t>independent</a:t>
            </a:r>
            <a:r>
              <a:rPr lang="en-US" sz="2000" dirty="0"/>
              <a:t>, or </a:t>
            </a:r>
            <a:r>
              <a:rPr lang="en-US" sz="2000" dirty="0">
                <a:solidFill>
                  <a:srgbClr val="FF0000"/>
                </a:solidFill>
              </a:rPr>
              <a:t>explanatory</a:t>
            </a:r>
            <a:r>
              <a:rPr lang="en-US" sz="2000" dirty="0"/>
              <a:t> variables, all of which are numerical.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Simple linear regression</a:t>
            </a:r>
            <a:r>
              <a:rPr lang="en-US" sz="2000" dirty="0"/>
              <a:t> involves a single independent variable.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Multiple regression </a:t>
            </a:r>
            <a:r>
              <a:rPr lang="en-US" sz="2000" dirty="0"/>
              <a:t>involves two or more independent variables.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12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Simple Linear Regression With Python | My Master Desig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727" y="3884988"/>
            <a:ext cx="5038217" cy="244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004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0824025" cy="1019811"/>
          </a:xfrm>
        </p:spPr>
        <p:txBody>
          <a:bodyPr anchor="ctr">
            <a:noAutofit/>
          </a:bodyPr>
          <a:lstStyle/>
          <a:p>
            <a:r>
              <a:rPr lang="en-US" dirty="0"/>
              <a:t>Regression Analysis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7" y="1690687"/>
            <a:ext cx="9251972" cy="4643205"/>
          </a:xfrm>
        </p:spPr>
        <p:txBody>
          <a:bodyPr numCol="1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/>
              <a:t>Allows you to predict what a value of interest will be, given a set of explanatory inputs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/>
              <a:t>Often used in business to evaluate trends and make estimates or forecasts</a:t>
            </a:r>
          </a:p>
          <a:p>
            <a:pPr lvl="1"/>
            <a:r>
              <a:rPr lang="en-GB" sz="2000" dirty="0"/>
              <a:t>Estimating sales based on price and or advertising expenditures</a:t>
            </a:r>
          </a:p>
          <a:p>
            <a:pPr lvl="1"/>
            <a:r>
              <a:rPr lang="en-GB" sz="2000" dirty="0"/>
              <a:t>Estimating health insurance claims based on age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13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284" y="3662439"/>
            <a:ext cx="5055569" cy="26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08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0824025" cy="1019811"/>
          </a:xfrm>
        </p:spPr>
        <p:txBody>
          <a:bodyPr anchor="ctr">
            <a:noAutofit/>
          </a:bodyPr>
          <a:lstStyle/>
          <a:p>
            <a:r>
              <a:rPr lang="en-US" dirty="0"/>
              <a:t>Simple Linear Regression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7" y="1690687"/>
            <a:ext cx="9251972" cy="2168081"/>
          </a:xfrm>
        </p:spPr>
        <p:txBody>
          <a:bodyPr numCol="1">
            <a:normAutofit/>
          </a:bodyPr>
          <a:lstStyle/>
          <a:p>
            <a:pPr marL="452628" indent="-342900"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Finds a </a:t>
            </a:r>
            <a:r>
              <a:rPr lang="en-US" sz="2000" u="sng" dirty="0"/>
              <a:t>linear</a:t>
            </a:r>
            <a:r>
              <a:rPr lang="en-US" sz="2000" dirty="0"/>
              <a:t> relationship between:</a:t>
            </a:r>
          </a:p>
          <a:p>
            <a:pPr marL="109728">
              <a:spcBef>
                <a:spcPts val="0"/>
              </a:spcBef>
              <a:defRPr/>
            </a:pPr>
            <a:r>
              <a:rPr lang="en-US" sz="2000" dirty="0"/>
              <a:t>   - </a:t>
            </a:r>
            <a:r>
              <a:rPr lang="en-US" sz="2000" u="sng" dirty="0"/>
              <a:t>one</a:t>
            </a:r>
            <a:r>
              <a:rPr lang="en-US" sz="2000" dirty="0"/>
              <a:t> independent variable </a:t>
            </a:r>
            <a:r>
              <a:rPr lang="en-US" sz="2000" i="1" dirty="0"/>
              <a:t>X</a:t>
            </a:r>
            <a:r>
              <a:rPr lang="en-US" sz="2000" dirty="0"/>
              <a:t>  and </a:t>
            </a:r>
          </a:p>
          <a:p>
            <a:pPr marL="109728">
              <a:spcBef>
                <a:spcPts val="0"/>
              </a:spcBef>
              <a:defRPr/>
            </a:pPr>
            <a:r>
              <a:rPr lang="en-US" sz="2000" dirty="0"/>
              <a:t>   - one dependent variable </a:t>
            </a:r>
            <a:r>
              <a:rPr lang="en-US" sz="2000" i="1" dirty="0"/>
              <a:t>Y</a:t>
            </a:r>
          </a:p>
          <a:p>
            <a:pPr marL="452628" indent="-342900"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First prepare a scatter plot to verify the data has a linear trend.</a:t>
            </a:r>
          </a:p>
          <a:p>
            <a:pPr marL="452628" indent="-342900"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Use alternative approaches if the data is not linear.</a:t>
            </a:r>
            <a:endParaRPr lang="en-GB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14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857" y="4255506"/>
            <a:ext cx="71723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2600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0824025" cy="1019811"/>
          </a:xfrm>
        </p:spPr>
        <p:txBody>
          <a:bodyPr anchor="ctr">
            <a:noAutofit/>
          </a:bodyPr>
          <a:lstStyle/>
          <a:p>
            <a:r>
              <a:rPr lang="en-US" dirty="0"/>
              <a:t>Simple Linear Regression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7" y="1690687"/>
            <a:ext cx="9251972" cy="2346054"/>
          </a:xfrm>
        </p:spPr>
        <p:txBody>
          <a:bodyPr numCol="1">
            <a:normAutofit/>
          </a:bodyPr>
          <a:lstStyle/>
          <a:p>
            <a:r>
              <a:rPr lang="en-GB" sz="2000" dirty="0"/>
              <a:t>Specifically, given a set of inputs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sz="2000" dirty="0"/>
              <a:t> and outputs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GB" sz="2000" dirty="0"/>
              <a:t>, our aim is to determine the </a:t>
            </a:r>
            <a:r>
              <a:rPr lang="en-GB" sz="2000" dirty="0">
                <a:sym typeface="Symbol"/>
              </a:rPr>
              <a:t>intercept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b</a:t>
            </a:r>
            <a:r>
              <a:rPr lang="en-GB" sz="2000" baseline="-30000" dirty="0">
                <a:sym typeface="Symbol"/>
              </a:rPr>
              <a:t>0</a:t>
            </a:r>
            <a:r>
              <a:rPr lang="en-GB" sz="2000" dirty="0">
                <a:sym typeface="Symbol"/>
              </a:rPr>
              <a:t> and </a:t>
            </a:r>
            <a:r>
              <a:rPr lang="en-GB" sz="2000" dirty="0"/>
              <a:t>slope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b</a:t>
            </a:r>
            <a:r>
              <a:rPr lang="en-GB" sz="2000" baseline="-30000" dirty="0">
                <a:sym typeface="Symbol"/>
              </a:rPr>
              <a:t>1</a:t>
            </a:r>
            <a:r>
              <a:rPr lang="en-GB" sz="2000" dirty="0">
                <a:sym typeface="Symbol"/>
              </a:rPr>
              <a:t> of the linear equation:</a:t>
            </a:r>
          </a:p>
          <a:p>
            <a:endParaRPr lang="en-GB" sz="2000" dirty="0">
              <a:sym typeface="Symbol"/>
            </a:endParaRPr>
          </a:p>
          <a:p>
            <a:endParaRPr lang="en-GB" sz="2000" dirty="0">
              <a:sym typeface="Symbol"/>
            </a:endParaRPr>
          </a:p>
          <a:p>
            <a:pPr algn="ctr"/>
            <a:r>
              <a:rPr lang="en-GB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sz="32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b</a:t>
            </a:r>
            <a:r>
              <a:rPr lang="en-GB" sz="3200" baseline="-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0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+ </a:t>
            </a:r>
            <a:r>
              <a:rPr lang="en-GB" sz="32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b</a:t>
            </a:r>
            <a:r>
              <a:rPr lang="en-GB" sz="3200" baseline="-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1</a:t>
            </a:r>
            <a:r>
              <a:rPr lang="en-GB" sz="3200" baseline="-4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GB" sz="32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x</a:t>
            </a:r>
            <a:endParaRPr lang="en-GB" sz="3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628" indent="-342900">
              <a:buFont typeface="Wingdings" panose="05000000000000000000" pitchFamily="2" charset="2"/>
              <a:buChar char="§"/>
              <a:defRPr/>
            </a:pPr>
            <a:endParaRPr lang="en-GB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15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4023" y="3754617"/>
            <a:ext cx="2403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Dependent variable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1892" y="4593554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Slope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49672" y="4593554"/>
            <a:ext cx="1195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Intercept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8519" y="3765391"/>
            <a:ext cx="2589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Independent variable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627756" y="3889808"/>
            <a:ext cx="317500" cy="6544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926585" y="3838270"/>
            <a:ext cx="243105" cy="6544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442769" y="3657554"/>
            <a:ext cx="792204" cy="272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457055" y="3670487"/>
            <a:ext cx="923041" cy="2595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137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0824025" cy="1019811"/>
          </a:xfrm>
        </p:spPr>
        <p:txBody>
          <a:bodyPr anchor="ctr">
            <a:noAutofit/>
          </a:bodyPr>
          <a:lstStyle/>
          <a:p>
            <a:r>
              <a:rPr lang="en-US" dirty="0"/>
              <a:t>Example: Home Market Value Data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7" y="1690687"/>
            <a:ext cx="4311713" cy="4362641"/>
          </a:xfrm>
        </p:spPr>
        <p:txBody>
          <a:bodyPr numCol="1">
            <a:normAutofit/>
          </a:bodyPr>
          <a:lstStyle/>
          <a:p>
            <a:r>
              <a:rPr lang="en-US" sz="2000" dirty="0"/>
              <a:t>Size of a house is typically related to its market value.</a:t>
            </a:r>
          </a:p>
          <a:p>
            <a:pPr>
              <a:spcBef>
                <a:spcPts val="1200"/>
              </a:spcBef>
            </a:pPr>
            <a:r>
              <a:rPr lang="en-US" sz="2000" i="1" dirty="0"/>
              <a:t>X</a:t>
            </a:r>
            <a:r>
              <a:rPr lang="en-US" sz="2000" dirty="0"/>
              <a:t> = square footage</a:t>
            </a:r>
          </a:p>
          <a:p>
            <a:r>
              <a:rPr lang="en-US" sz="2000" i="1" dirty="0"/>
              <a:t>Y</a:t>
            </a:r>
            <a:r>
              <a:rPr lang="en-US" sz="2000" dirty="0"/>
              <a:t> = market value ($)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The scatter plot of the full data set (42 homes) indicates a linear trend.</a:t>
            </a:r>
          </a:p>
          <a:p>
            <a:pPr marL="452628" indent="-342900">
              <a:buFont typeface="Wingdings" panose="05000000000000000000" pitchFamily="2" charset="2"/>
              <a:buChar char="§"/>
              <a:defRPr/>
            </a:pPr>
            <a:endParaRPr lang="en-GB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16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  <p:pic>
        <p:nvPicPr>
          <p:cNvPr id="7" name="Picture 6" descr="BA2-Figure-8.6-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335" y="1681088"/>
            <a:ext cx="2961673" cy="2107952"/>
          </a:xfrm>
          <a:prstGeom prst="rect">
            <a:avLst/>
          </a:prstGeom>
        </p:spPr>
      </p:pic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728" y="3924064"/>
            <a:ext cx="3767328" cy="22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2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0824025" cy="1019811"/>
          </a:xfrm>
        </p:spPr>
        <p:txBody>
          <a:bodyPr anchor="ctr">
            <a:noAutofit/>
          </a:bodyPr>
          <a:lstStyle/>
          <a:p>
            <a:r>
              <a:rPr lang="en-US" dirty="0"/>
              <a:t>Finding the Best-Fitting Regression Line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7" y="1690687"/>
            <a:ext cx="10712513" cy="4362641"/>
          </a:xfrm>
        </p:spPr>
        <p:txBody>
          <a:bodyPr numCol="1">
            <a:noAutofit/>
          </a:bodyPr>
          <a:lstStyle/>
          <a:p>
            <a:pPr marL="452628" indent="-342900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Market value =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b</a:t>
            </a:r>
            <a:r>
              <a:rPr lang="en-GB" sz="2000" baseline="-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0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+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b</a:t>
            </a:r>
            <a:r>
              <a:rPr lang="en-GB" sz="2000" baseline="-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1 </a:t>
            </a:r>
            <a:r>
              <a:rPr lang="en-US" sz="2000" dirty="0"/>
              <a:t>× square feet</a:t>
            </a:r>
          </a:p>
          <a:p>
            <a:pPr marL="452628" indent="-342900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Two possible lines are shown below.</a:t>
            </a:r>
          </a:p>
          <a:p>
            <a:pPr marL="452628" indent="-342900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endParaRPr lang="en-US" sz="2000" dirty="0"/>
          </a:p>
          <a:p>
            <a:pPr marL="452628" indent="-342900">
              <a:buFont typeface="Wingdings" panose="05000000000000000000" pitchFamily="2" charset="2"/>
              <a:buChar char="§"/>
              <a:defRPr/>
            </a:pPr>
            <a:endParaRPr lang="en-US" sz="2000" dirty="0"/>
          </a:p>
          <a:p>
            <a:pPr marL="452628" indent="-342900">
              <a:buFont typeface="Wingdings" panose="05000000000000000000" pitchFamily="2" charset="2"/>
              <a:buChar char="§"/>
              <a:defRPr/>
            </a:pPr>
            <a:endParaRPr lang="en-US" sz="2000" dirty="0"/>
          </a:p>
          <a:p>
            <a:pPr marL="452628" indent="-342900">
              <a:buFont typeface="Wingdings" panose="05000000000000000000" pitchFamily="2" charset="2"/>
              <a:buChar char="§"/>
              <a:defRPr/>
            </a:pPr>
            <a:endParaRPr lang="en-US" sz="2000" dirty="0"/>
          </a:p>
          <a:p>
            <a:pPr marL="452628" indent="-342900">
              <a:buFont typeface="Wingdings" panose="05000000000000000000" pitchFamily="2" charset="2"/>
              <a:buChar char="§"/>
              <a:defRPr/>
            </a:pPr>
            <a:endParaRPr lang="en-US" sz="2000" dirty="0"/>
          </a:p>
          <a:p>
            <a:pPr marL="452628" indent="-342900">
              <a:buFont typeface="Wingdings" panose="05000000000000000000" pitchFamily="2" charset="2"/>
              <a:buChar char="§"/>
              <a:defRPr/>
            </a:pPr>
            <a:endParaRPr lang="en-US" sz="2000" dirty="0"/>
          </a:p>
          <a:p>
            <a:pPr marL="452628" indent="-342900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Line A is clearly a better fit to the data.</a:t>
            </a:r>
          </a:p>
          <a:p>
            <a:pPr marL="452628" indent="-342900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We want to determine the best regression line.</a:t>
            </a:r>
          </a:p>
          <a:p>
            <a:pPr marL="452628" indent="-342900">
              <a:buFont typeface="Wingdings" panose="05000000000000000000" pitchFamily="2" charset="2"/>
              <a:buChar char="§"/>
              <a:defRPr/>
            </a:pPr>
            <a:endParaRPr lang="en-GB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17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  <p:pic>
        <p:nvPicPr>
          <p:cNvPr id="10" name="Picture 9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719" y="2771285"/>
            <a:ext cx="4208048" cy="2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20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0824025" cy="1019811"/>
          </a:xfrm>
        </p:spPr>
        <p:txBody>
          <a:bodyPr anchor="ctr">
            <a:noAutofit/>
          </a:bodyPr>
          <a:lstStyle/>
          <a:p>
            <a:r>
              <a:rPr lang="en-GB" dirty="0"/>
              <a:t>Fitting the line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7" y="1690687"/>
            <a:ext cx="9251972" cy="2168081"/>
          </a:xfrm>
        </p:spPr>
        <p:txBody>
          <a:bodyPr numCol="1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/>
              <a:t>To find the best </a:t>
            </a:r>
            <a:r>
              <a:rPr lang="en-GB" sz="2000" dirty="0">
                <a:sym typeface="Symbol"/>
              </a:rPr>
              <a:t>intercept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b</a:t>
            </a:r>
            <a:r>
              <a:rPr lang="en-GB" sz="2000" baseline="-30000" dirty="0">
                <a:sym typeface="Symbol"/>
              </a:rPr>
              <a:t>0</a:t>
            </a:r>
            <a:r>
              <a:rPr lang="en-GB" sz="2000" dirty="0">
                <a:sym typeface="Symbol"/>
              </a:rPr>
              <a:t> and </a:t>
            </a:r>
            <a:r>
              <a:rPr lang="en-GB" sz="2000" dirty="0"/>
              <a:t>slope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b</a:t>
            </a:r>
            <a:r>
              <a:rPr lang="en-GB" sz="2000" baseline="-30000" dirty="0">
                <a:sym typeface="Symbol"/>
              </a:rPr>
              <a:t>1</a:t>
            </a:r>
            <a:r>
              <a:rPr lang="en-GB" sz="2000" dirty="0">
                <a:sym typeface="Symbol"/>
              </a:rPr>
              <a:t>, we </a:t>
            </a:r>
            <a:r>
              <a:rPr lang="en-GB" sz="2000" dirty="0"/>
              <a:t>want to minimise the distance between the line and the set of points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/>
              <a:t>The distance between the line and the point is called the </a:t>
            </a:r>
            <a:r>
              <a:rPr lang="en-GB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 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(or </a:t>
            </a:r>
            <a:r>
              <a:rPr lang="en-GB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residual</a:t>
            </a:r>
            <a:r>
              <a:rPr lang="en-GB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109728">
              <a:defRPr/>
            </a:pPr>
            <a:endParaRPr lang="en-GB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18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314040" y="3550231"/>
            <a:ext cx="5365864" cy="1829833"/>
            <a:chOff x="1942440" y="4263463"/>
            <a:chExt cx="5365864" cy="1829833"/>
          </a:xfrm>
        </p:grpSpPr>
        <p:cxnSp>
          <p:nvCxnSpPr>
            <p:cNvPr id="8" name="Straight Connector 7"/>
            <p:cNvCxnSpPr/>
            <p:nvPr/>
          </p:nvCxnSpPr>
          <p:spPr bwMode="auto">
            <a:xfrm flipV="1">
              <a:off x="1942440" y="4581128"/>
              <a:ext cx="3960440" cy="1512168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Oval 9"/>
            <p:cNvSpPr/>
            <p:nvPr/>
          </p:nvSpPr>
          <p:spPr bwMode="auto">
            <a:xfrm>
              <a:off x="1942440" y="4869160"/>
              <a:ext cx="144000" cy="1440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174704" y="4581128"/>
              <a:ext cx="144000" cy="1440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598640" y="5373216"/>
              <a:ext cx="144000" cy="1440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686872" y="5229216"/>
              <a:ext cx="144000" cy="1440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2878544" y="5877288"/>
              <a:ext cx="144000" cy="1440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15" name="Straight Connector 14"/>
            <p:cNvCxnSpPr>
              <a:stCxn id="10" idx="4"/>
            </p:cNvCxnSpPr>
            <p:nvPr/>
          </p:nvCxnSpPr>
          <p:spPr bwMode="auto">
            <a:xfrm>
              <a:off x="2014440" y="5013160"/>
              <a:ext cx="0" cy="108013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11" idx="4"/>
            </p:cNvCxnSpPr>
            <p:nvPr/>
          </p:nvCxnSpPr>
          <p:spPr bwMode="auto">
            <a:xfrm>
              <a:off x="4246704" y="4725128"/>
              <a:ext cx="0" cy="50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13" idx="0"/>
            </p:cNvCxnSpPr>
            <p:nvPr/>
          </p:nvCxnSpPr>
          <p:spPr bwMode="auto">
            <a:xfrm flipV="1">
              <a:off x="5758872" y="4653128"/>
              <a:ext cx="0" cy="576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stCxn id="14" idx="0"/>
            </p:cNvCxnSpPr>
            <p:nvPr/>
          </p:nvCxnSpPr>
          <p:spPr bwMode="auto">
            <a:xfrm flipV="1">
              <a:off x="2950544" y="5733256"/>
              <a:ext cx="0" cy="14403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2801491" y="4263463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+mn-lt"/>
                </a:rPr>
                <a:t>Error</a:t>
              </a:r>
            </a:p>
          </p:txBody>
        </p:sp>
        <p:cxnSp>
          <p:nvCxnSpPr>
            <p:cNvPr id="20" name="Straight Arrow Connector 19"/>
            <p:cNvCxnSpPr>
              <a:stCxn id="19" idx="2"/>
            </p:cNvCxnSpPr>
            <p:nvPr/>
          </p:nvCxnSpPr>
          <p:spPr bwMode="auto">
            <a:xfrm>
              <a:off x="3236066" y="4725128"/>
              <a:ext cx="794614" cy="216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21" name="Straight Arrow Connector 20"/>
            <p:cNvCxnSpPr>
              <a:stCxn id="19" idx="2"/>
            </p:cNvCxnSpPr>
            <p:nvPr/>
          </p:nvCxnSpPr>
          <p:spPr bwMode="auto">
            <a:xfrm flipH="1">
              <a:off x="2302480" y="4725128"/>
              <a:ext cx="933586" cy="6120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6439155" y="4678676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+mn-lt"/>
                </a:rPr>
                <a:t>Error</a:t>
              </a:r>
            </a:p>
          </p:txBody>
        </p:sp>
        <p:cxnSp>
          <p:nvCxnSpPr>
            <p:cNvPr id="23" name="Straight Arrow Connector 22"/>
            <p:cNvCxnSpPr>
              <a:stCxn id="22" idx="1"/>
            </p:cNvCxnSpPr>
            <p:nvPr/>
          </p:nvCxnSpPr>
          <p:spPr bwMode="auto">
            <a:xfrm flipH="1">
              <a:off x="5902880" y="4909509"/>
              <a:ext cx="536275" cy="12166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44792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0824025" cy="1019811"/>
          </a:xfrm>
        </p:spPr>
        <p:txBody>
          <a:bodyPr anchor="ctr">
            <a:noAutofit/>
          </a:bodyPr>
          <a:lstStyle/>
          <a:p>
            <a:r>
              <a:rPr lang="en-GB" dirty="0"/>
              <a:t>Finding the slope and intercept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7" y="1690687"/>
            <a:ext cx="9251972" cy="2168081"/>
          </a:xfrm>
        </p:spPr>
        <p:txBody>
          <a:bodyPr numCol="1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/>
              <a:t>The typical procedure for finding the line of best fit is called the </a:t>
            </a:r>
            <a:r>
              <a:rPr lang="en-GB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of least-squares</a:t>
            </a: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/>
              <a:t>Basic steps:</a:t>
            </a:r>
          </a:p>
          <a:p>
            <a:pPr lvl="1"/>
            <a:r>
              <a:rPr lang="en-GB" sz="2000" dirty="0"/>
              <a:t>Compute the error for each data point</a:t>
            </a:r>
          </a:p>
          <a:p>
            <a:pPr lvl="1"/>
            <a:r>
              <a:rPr lang="en-GB" sz="2000" dirty="0"/>
              <a:t>Square the error</a:t>
            </a:r>
          </a:p>
          <a:p>
            <a:pPr lvl="1"/>
            <a:r>
              <a:rPr lang="en-GB" sz="2000" dirty="0"/>
              <a:t>Add all the squared errors together</a:t>
            </a:r>
          </a:p>
          <a:p>
            <a:pPr lvl="1"/>
            <a:r>
              <a:rPr lang="en-GB" sz="2000" dirty="0"/>
              <a:t>Adjust parameters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b</a:t>
            </a:r>
            <a:r>
              <a:rPr lang="en-GB" sz="2000" baseline="-30000" dirty="0">
                <a:sym typeface="Symbol"/>
              </a:rPr>
              <a:t>0</a:t>
            </a:r>
            <a:r>
              <a:rPr lang="en-GB" sz="2000" dirty="0">
                <a:sym typeface="Symbol"/>
              </a:rPr>
              <a:t> and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b</a:t>
            </a:r>
            <a:r>
              <a:rPr lang="en-GB" sz="2000" baseline="-30000" dirty="0">
                <a:sym typeface="Symbol"/>
              </a:rPr>
              <a:t>1</a:t>
            </a:r>
            <a:r>
              <a:rPr lang="en-GB" sz="2000" dirty="0"/>
              <a:t> to make total squared error as small as possible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The best-fitting line minimizes the sum of squares of the residuals.</a:t>
            </a:r>
          </a:p>
          <a:p>
            <a:pPr marL="109728">
              <a:defRPr/>
            </a:pPr>
            <a:endParaRPr lang="en-GB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19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36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68948" y="670877"/>
            <a:ext cx="5634990" cy="1019811"/>
          </a:xfrm>
        </p:spPr>
        <p:txBody>
          <a:bodyPr/>
          <a:lstStyle/>
          <a:p>
            <a:r>
              <a:rPr lang="en-GB" altLang="en-US" dirty="0"/>
              <a:t>Lecture Outline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61009" y="1690688"/>
            <a:ext cx="5634991" cy="4486275"/>
          </a:xfrm>
        </p:spPr>
        <p:txBody>
          <a:bodyPr/>
          <a:lstStyle/>
          <a:p>
            <a:pPr marL="342900" indent="-342900" eaLnBrk="1" hangingPunct="1">
              <a:buFont typeface="Wingdings" panose="05000000000000000000" pitchFamily="2" charset="2"/>
              <a:buChar char="§"/>
            </a:pPr>
            <a:r>
              <a:rPr lang="en-US" altLang="en-US" sz="2000" dirty="0"/>
              <a:t>Introduction to time-series forecasting</a:t>
            </a:r>
          </a:p>
          <a:p>
            <a:pPr marL="285750" indent="-285750" eaLnBrk="1" hangingPunct="1">
              <a:buFont typeface="Wingdings" panose="05000000000000000000" pitchFamily="2" charset="2"/>
              <a:buChar char="§"/>
            </a:pPr>
            <a:r>
              <a:rPr lang="en-GB" altLang="en-US" sz="2000" dirty="0"/>
              <a:t>Linear Equations </a:t>
            </a:r>
          </a:p>
          <a:p>
            <a:pPr marL="285750" indent="-285750" eaLnBrk="1" hangingPunct="1">
              <a:buFont typeface="Wingdings" panose="05000000000000000000" pitchFamily="2" charset="2"/>
              <a:buChar char="§"/>
            </a:pPr>
            <a:r>
              <a:rPr lang="en-GB" altLang="en-US" sz="2000" dirty="0"/>
              <a:t>Simple linear regression</a:t>
            </a:r>
          </a:p>
          <a:p>
            <a:pPr lvl="1" eaLnBrk="1" hangingPunct="1"/>
            <a:r>
              <a:rPr lang="en-GB" altLang="en-US" sz="2000" dirty="0"/>
              <a:t>Excel functions (slope, intercept, trend)</a:t>
            </a:r>
          </a:p>
          <a:p>
            <a:pPr lvl="1" eaLnBrk="1" hangingPunct="1"/>
            <a:r>
              <a:rPr lang="en-GB" altLang="en-US" sz="2000" dirty="0"/>
              <a:t>Data Analysis </a:t>
            </a:r>
            <a:r>
              <a:rPr lang="en-GB" altLang="en-US" sz="2000" dirty="0" err="1"/>
              <a:t>ToolPak</a:t>
            </a:r>
            <a:endParaRPr lang="en-GB" altLang="en-US" sz="2000" dirty="0"/>
          </a:p>
          <a:p>
            <a:pPr lvl="1" eaLnBrk="1" hangingPunct="1"/>
            <a:r>
              <a:rPr lang="en-GB" altLang="en-US" sz="2000" dirty="0"/>
              <a:t>Interpreting regression statistics </a:t>
            </a:r>
          </a:p>
          <a:p>
            <a:pPr marL="285750" indent="-285750" eaLnBrk="1" hangingPunct="1">
              <a:buFont typeface="Wingdings" panose="05000000000000000000" pitchFamily="2" charset="2"/>
              <a:buChar char="§"/>
            </a:pPr>
            <a:r>
              <a:rPr lang="en-GB" altLang="en-US" sz="2000" dirty="0"/>
              <a:t>Multiple linear regression</a:t>
            </a:r>
          </a:p>
          <a:p>
            <a:pPr eaLnBrk="1" hangingPunct="1"/>
            <a:endParaRPr lang="en-GB" alt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None/>
            </a:pPr>
            <a:fld id="{46F78147-CDE9-4A09-A6C3-A836ACE020BF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None/>
              </a:pPr>
              <a:t>2</a:t>
            </a:fld>
            <a:endParaRPr lang="en-US" altLang="en-US" sz="1800" dirty="0">
              <a:latin typeface="Arial Rounded MT Bold" panose="020F0704030504030204" pitchFamily="34" charset="0"/>
            </a:endParaRPr>
          </a:p>
        </p:txBody>
      </p:sp>
      <p:pic>
        <p:nvPicPr>
          <p:cNvPr id="8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6" b="6976"/>
          <a:stretch>
            <a:fillRect/>
          </a:stretch>
        </p:blipFill>
        <p:spPr>
          <a:xfrm>
            <a:off x="6862763" y="0"/>
            <a:ext cx="5313362" cy="6858000"/>
          </a:xfrm>
        </p:spPr>
      </p:pic>
    </p:spTree>
    <p:extLst>
      <p:ext uri="{BB962C8B-B14F-4D97-AF65-F5344CB8AC3E}">
        <p14:creationId xmlns:p14="http://schemas.microsoft.com/office/powerpoint/2010/main" val="993492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0824025" cy="1019811"/>
          </a:xfrm>
        </p:spPr>
        <p:txBody>
          <a:bodyPr anchor="ctr">
            <a:noAutofit/>
          </a:bodyPr>
          <a:lstStyle/>
          <a:p>
            <a:r>
              <a:rPr lang="en-US" dirty="0"/>
              <a:t>Find the Best Regression Line with Excel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7" y="1690687"/>
            <a:ext cx="9251972" cy="2168081"/>
          </a:xfrm>
        </p:spPr>
        <p:txBody>
          <a:bodyPr numCol="1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Market value = 32,673 + $35.036 × square feet</a:t>
            </a:r>
          </a:p>
          <a:p>
            <a:pPr lvl="1"/>
            <a:r>
              <a:rPr lang="en-US" sz="2000" dirty="0"/>
              <a:t>The estimated market value of a home with 2,200 square feet would be: </a:t>
            </a:r>
            <a:r>
              <a:rPr lang="fi-FI" sz="2000" dirty="0"/>
              <a:t>market value = $32,673 + $35.036 × 2,200 = $109,752</a:t>
            </a:r>
            <a:endParaRPr lang="en-US" sz="2000" dirty="0"/>
          </a:p>
          <a:p>
            <a:pPr marL="109728">
              <a:defRPr/>
            </a:pPr>
            <a:endParaRPr lang="en-GB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20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7526422" y="3305560"/>
            <a:ext cx="2786063" cy="2754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100" dirty="0"/>
              <a:t>The regression model explains variation in market value  due to size of the home.  </a:t>
            </a:r>
          </a:p>
          <a:p>
            <a:pPr>
              <a:spcBef>
                <a:spcPts val="600"/>
              </a:spcBef>
            </a:pPr>
            <a:r>
              <a:rPr lang="en-US" sz="2100" dirty="0"/>
              <a:t>It provides better estimates of market value than simply using the average.</a:t>
            </a:r>
          </a:p>
        </p:txBody>
      </p:sp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78" y="3063438"/>
            <a:ext cx="5187696" cy="31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89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0824025" cy="1019811"/>
          </a:xfrm>
        </p:spPr>
        <p:txBody>
          <a:bodyPr anchor="ctr">
            <a:noAutofit/>
          </a:bodyPr>
          <a:lstStyle/>
          <a:p>
            <a:r>
              <a:rPr lang="en-GB" dirty="0"/>
              <a:t>Linear regression with Excel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6" y="1690687"/>
            <a:ext cx="9743249" cy="4808538"/>
          </a:xfrm>
        </p:spPr>
        <p:txBody>
          <a:bodyPr numCol="1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/>
              <a:t>Options for doing simple regression in Excel include …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/>
              <a:t>Trendline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Excel functions:</a:t>
            </a:r>
          </a:p>
          <a:p>
            <a:pPr lvl="1"/>
            <a:r>
              <a:rPr lang="en-US" sz="2000" dirty="0">
                <a:solidFill>
                  <a:srgbClr val="39639D"/>
                </a:solidFill>
              </a:rPr>
              <a:t>=INTERCEPT(</a:t>
            </a:r>
            <a:r>
              <a:rPr lang="en-US" sz="2000" i="1" dirty="0" err="1">
                <a:solidFill>
                  <a:srgbClr val="39639D"/>
                </a:solidFill>
              </a:rPr>
              <a:t>known_y’s</a:t>
            </a:r>
            <a:r>
              <a:rPr lang="en-US" sz="2000" i="1" dirty="0">
                <a:solidFill>
                  <a:srgbClr val="39639D"/>
                </a:solidFill>
              </a:rPr>
              <a:t>, </a:t>
            </a:r>
            <a:r>
              <a:rPr lang="en-US" sz="2000" i="1" dirty="0" err="1">
                <a:solidFill>
                  <a:srgbClr val="39639D"/>
                </a:solidFill>
              </a:rPr>
              <a:t>known_x’s</a:t>
            </a:r>
            <a:r>
              <a:rPr lang="en-US" sz="2000" dirty="0">
                <a:solidFill>
                  <a:srgbClr val="39639D"/>
                </a:solidFill>
              </a:rPr>
              <a:t>) </a:t>
            </a:r>
          </a:p>
          <a:p>
            <a:pPr lvl="1"/>
            <a:r>
              <a:rPr lang="en-US" sz="2000" dirty="0">
                <a:solidFill>
                  <a:srgbClr val="39639D"/>
                </a:solidFill>
              </a:rPr>
              <a:t>=SLOPE(</a:t>
            </a:r>
            <a:r>
              <a:rPr lang="en-US" sz="2000" i="1" dirty="0" err="1">
                <a:solidFill>
                  <a:srgbClr val="39639D"/>
                </a:solidFill>
              </a:rPr>
              <a:t>known_y’s</a:t>
            </a:r>
            <a:r>
              <a:rPr lang="en-US" sz="2000" i="1" dirty="0">
                <a:solidFill>
                  <a:srgbClr val="39639D"/>
                </a:solidFill>
              </a:rPr>
              <a:t>, </a:t>
            </a:r>
            <a:r>
              <a:rPr lang="en-US" sz="2000" i="1" dirty="0" err="1">
                <a:solidFill>
                  <a:srgbClr val="39639D"/>
                </a:solidFill>
              </a:rPr>
              <a:t>known_x’s</a:t>
            </a:r>
            <a:r>
              <a:rPr lang="en-US" sz="2000" dirty="0">
                <a:solidFill>
                  <a:srgbClr val="39639D"/>
                </a:solidFill>
              </a:rPr>
              <a:t>)</a:t>
            </a:r>
          </a:p>
          <a:p>
            <a:pPr lvl="1"/>
            <a:r>
              <a:rPr lang="en-US" sz="2000" dirty="0">
                <a:solidFill>
                  <a:srgbClr val="39639D"/>
                </a:solidFill>
              </a:rPr>
              <a:t>=TREND(</a:t>
            </a:r>
            <a:r>
              <a:rPr lang="en-US" sz="2000" i="1" dirty="0" err="1">
                <a:solidFill>
                  <a:srgbClr val="39639D"/>
                </a:solidFill>
              </a:rPr>
              <a:t>known_y’s</a:t>
            </a:r>
            <a:r>
              <a:rPr lang="en-US" sz="2000" i="1" dirty="0">
                <a:solidFill>
                  <a:srgbClr val="39639D"/>
                </a:solidFill>
              </a:rPr>
              <a:t>, </a:t>
            </a:r>
            <a:r>
              <a:rPr lang="en-US" sz="2000" i="1" dirty="0" err="1">
                <a:solidFill>
                  <a:srgbClr val="39639D"/>
                </a:solidFill>
              </a:rPr>
              <a:t>known_x’s</a:t>
            </a:r>
            <a:r>
              <a:rPr lang="en-US" sz="2000" i="1" dirty="0">
                <a:solidFill>
                  <a:srgbClr val="39639D"/>
                </a:solidFill>
              </a:rPr>
              <a:t>, </a:t>
            </a:r>
            <a:r>
              <a:rPr lang="en-US" sz="2000" i="1" dirty="0" err="1">
                <a:solidFill>
                  <a:srgbClr val="39639D"/>
                </a:solidFill>
              </a:rPr>
              <a:t>new_x</a:t>
            </a:r>
            <a:r>
              <a:rPr lang="en-US" sz="2000" dirty="0">
                <a:solidFill>
                  <a:srgbClr val="39639D"/>
                </a:solidFill>
              </a:rPr>
              <a:t>)</a:t>
            </a: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/>
              <a:t>Analysis </a:t>
            </a:r>
            <a:r>
              <a:rPr lang="en-GB" sz="2000" dirty="0" err="1"/>
              <a:t>ToolPak</a:t>
            </a:r>
            <a:endParaRPr lang="en-GB" sz="2000" dirty="0"/>
          </a:p>
          <a:p>
            <a:pPr lvl="1"/>
            <a:r>
              <a:rPr lang="en-GB" sz="2000" dirty="0"/>
              <a:t>A good start for beginners</a:t>
            </a:r>
          </a:p>
          <a:p>
            <a:pPr lvl="1"/>
            <a:r>
              <a:rPr lang="en-GB" sz="2000" dirty="0"/>
              <a:t>As with Descriptive Statistics, doesn’t update automatically given changes in the data</a:t>
            </a:r>
          </a:p>
          <a:p>
            <a:pPr marL="109728">
              <a:defRPr/>
            </a:pPr>
            <a:endParaRPr lang="en-GB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21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377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0824025" cy="1019811"/>
          </a:xfrm>
        </p:spPr>
        <p:txBody>
          <a:bodyPr anchor="ctr">
            <a:noAutofit/>
          </a:bodyPr>
          <a:lstStyle/>
          <a:p>
            <a:r>
              <a:rPr lang="en-US" dirty="0"/>
              <a:t>Using Excel Functions to Find Least-Squares Coefficients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6" y="2074735"/>
            <a:ext cx="9743249" cy="3685985"/>
          </a:xfrm>
        </p:spPr>
        <p:txBody>
          <a:bodyPr numCol="1">
            <a:noAutofit/>
          </a:bodyPr>
          <a:lstStyle/>
          <a:p>
            <a:pPr marL="452628" indent="-342900">
              <a:spcBef>
                <a:spcPts val="18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Slope = </a:t>
            </a:r>
            <a:r>
              <a:rPr lang="en-US" sz="2000" i="1" dirty="0"/>
              <a:t>b</a:t>
            </a:r>
            <a:r>
              <a:rPr lang="en-US" sz="2000" baseline="-25000" dirty="0"/>
              <a:t>1 </a:t>
            </a:r>
            <a:r>
              <a:rPr lang="en-US" sz="2000" dirty="0"/>
              <a:t>= 35.036</a:t>
            </a:r>
          </a:p>
          <a:p>
            <a:pPr marL="109728">
              <a:defRPr/>
            </a:pPr>
            <a:r>
              <a:rPr lang="en-US" sz="2000" dirty="0"/>
              <a:t>   =SLOPE(C4:C45, B4:B45)</a:t>
            </a:r>
          </a:p>
          <a:p>
            <a:pPr marL="452628" indent="-342900">
              <a:spcBef>
                <a:spcPts val="13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Intercept = </a:t>
            </a:r>
            <a:r>
              <a:rPr lang="en-US" sz="2000" i="1" dirty="0"/>
              <a:t>b</a:t>
            </a:r>
            <a:r>
              <a:rPr lang="en-US" sz="2000" baseline="-25000" dirty="0"/>
              <a:t>0 </a:t>
            </a:r>
            <a:r>
              <a:rPr lang="en-US" sz="2000" dirty="0"/>
              <a:t>= 32,673</a:t>
            </a:r>
          </a:p>
          <a:p>
            <a:pPr marL="109728">
              <a:defRPr/>
            </a:pPr>
            <a:r>
              <a:rPr lang="en-US" sz="2000" dirty="0"/>
              <a:t>   =INTERCEPT(C4:C45, B4:B45)</a:t>
            </a:r>
          </a:p>
          <a:p>
            <a:pPr marL="452628" indent="-342900">
              <a:spcBef>
                <a:spcPts val="16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Estimate </a:t>
            </a:r>
            <a:r>
              <a:rPr lang="en-US" sz="2000" i="1" dirty="0"/>
              <a:t>Y</a:t>
            </a:r>
            <a:r>
              <a:rPr lang="en-US" sz="2000" dirty="0"/>
              <a:t> when </a:t>
            </a:r>
            <a:r>
              <a:rPr lang="en-US" sz="2000" i="1" dirty="0"/>
              <a:t>X </a:t>
            </a:r>
            <a:r>
              <a:rPr lang="en-US" sz="2000" dirty="0"/>
              <a:t>= 1750 square feet</a:t>
            </a:r>
          </a:p>
          <a:p>
            <a:pPr marL="109728">
              <a:spcBef>
                <a:spcPts val="600"/>
              </a:spcBef>
              <a:defRPr/>
            </a:pPr>
            <a:r>
              <a:rPr lang="en-US" sz="2000" dirty="0">
                <a:sym typeface="Wingdings" pitchFamily="2" charset="2"/>
              </a:rPr>
              <a:t>   </a:t>
            </a:r>
            <a:r>
              <a:rPr lang="en-US" sz="2000" i="1" dirty="0">
                <a:sym typeface="Wingdings" pitchFamily="2" charset="2"/>
              </a:rPr>
              <a:t>Y</a:t>
            </a:r>
            <a:r>
              <a:rPr lang="en-US" sz="2000" dirty="0">
                <a:sym typeface="Wingdings" pitchFamily="2" charset="2"/>
              </a:rPr>
              <a:t> = 32,673 + 35.036(1750) = $93,986</a:t>
            </a:r>
            <a:endParaRPr lang="en-US" sz="2000" dirty="0"/>
          </a:p>
          <a:p>
            <a:pPr marL="109728">
              <a:defRPr/>
            </a:pPr>
            <a:r>
              <a:rPr lang="en-US" sz="2000" dirty="0"/>
              <a:t>   =TREND(C4:C45, B4:B45, 1750)</a:t>
            </a:r>
          </a:p>
          <a:p>
            <a:pPr marL="109728">
              <a:defRPr/>
            </a:pPr>
            <a:endParaRPr lang="en-GB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22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  <p:pic>
        <p:nvPicPr>
          <p:cNvPr id="7" name="Picture 6" descr="BA2-Figure-8.6-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664" y="2340651"/>
            <a:ext cx="2832795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87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0824025" cy="1019811"/>
          </a:xfrm>
        </p:spPr>
        <p:txBody>
          <a:bodyPr anchor="ctr">
            <a:noAutofit/>
          </a:bodyPr>
          <a:lstStyle/>
          <a:p>
            <a:r>
              <a:rPr lang="en-GB" dirty="0"/>
              <a:t>Analysis </a:t>
            </a:r>
            <a:r>
              <a:rPr lang="en-GB" dirty="0" err="1"/>
              <a:t>ToolPak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6" y="2074735"/>
            <a:ext cx="9743249" cy="3685985"/>
          </a:xfrm>
        </p:spPr>
        <p:txBody>
          <a:bodyPr numCol="1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/>
              <a:t>To load the Analysis </a:t>
            </a:r>
            <a:r>
              <a:rPr lang="en-GB" sz="2000" dirty="0" err="1"/>
              <a:t>ToolPak</a:t>
            </a:r>
            <a:endParaRPr lang="en-GB" sz="2000" dirty="0"/>
          </a:p>
          <a:p>
            <a:pPr lvl="1"/>
            <a:r>
              <a:rPr lang="en-GB" sz="2000" dirty="0"/>
              <a:t>Select </a:t>
            </a:r>
            <a:r>
              <a:rPr lang="en-GB" altLang="en-US" sz="2000" dirty="0"/>
              <a:t>File</a:t>
            </a:r>
            <a:r>
              <a:rPr lang="en-GB" sz="2000" dirty="0"/>
              <a:t> </a:t>
            </a:r>
            <a:r>
              <a:rPr lang="en-GB" sz="2000" dirty="0">
                <a:sym typeface="Symbol"/>
              </a:rPr>
              <a:t></a:t>
            </a:r>
            <a:r>
              <a:rPr lang="en-GB" sz="2000" dirty="0"/>
              <a:t> Options -&gt; Add-Ins</a:t>
            </a:r>
          </a:p>
          <a:p>
            <a:pPr lvl="1"/>
            <a:r>
              <a:rPr lang="en-GB" sz="2000" dirty="0"/>
              <a:t>In the Manage box at the bottom select “Excel Add-ins” then click “Go”</a:t>
            </a:r>
          </a:p>
          <a:p>
            <a:pPr lvl="1"/>
            <a:r>
              <a:rPr lang="en-GB" sz="2000" dirty="0"/>
              <a:t>Check the “Analysis </a:t>
            </a:r>
            <a:r>
              <a:rPr lang="en-GB" sz="2000" dirty="0" err="1"/>
              <a:t>ToolPak</a:t>
            </a:r>
            <a:r>
              <a:rPr lang="en-GB" sz="2000" dirty="0"/>
              <a:t>” and hit “OK”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/>
              <a:t>Once loaded, click Data Analysis under the </a:t>
            </a:r>
            <a:r>
              <a:rPr lang="en-GB" sz="2000" b="1" dirty="0"/>
              <a:t>Data</a:t>
            </a:r>
            <a:r>
              <a:rPr lang="en-GB" sz="2000" dirty="0"/>
              <a:t> tab</a:t>
            </a:r>
          </a:p>
          <a:p>
            <a:pPr marL="109728">
              <a:defRPr/>
            </a:pPr>
            <a:endParaRPr lang="en-GB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23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048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0824025" cy="1019811"/>
          </a:xfrm>
        </p:spPr>
        <p:txBody>
          <a:bodyPr anchor="ctr">
            <a:noAutofit/>
          </a:bodyPr>
          <a:lstStyle/>
          <a:p>
            <a:r>
              <a:rPr lang="en-US" dirty="0"/>
              <a:t>Simple Linear Regression With Excel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351" y="2207693"/>
            <a:ext cx="4824669" cy="3685985"/>
          </a:xfrm>
        </p:spPr>
        <p:txBody>
          <a:bodyPr numCol="1">
            <a:noAutofit/>
          </a:bodyPr>
          <a:lstStyle/>
          <a:p>
            <a:pPr marL="109728">
              <a:spcBef>
                <a:spcPts val="0"/>
              </a:spcBef>
              <a:defRPr/>
            </a:pPr>
            <a:r>
              <a:rPr lang="en-US" sz="2000" i="1" dirty="0"/>
              <a:t>Data &gt; Data Analysis &gt;</a:t>
            </a:r>
          </a:p>
          <a:p>
            <a:pPr marL="109728">
              <a:spcBef>
                <a:spcPts val="0"/>
              </a:spcBef>
              <a:defRPr/>
            </a:pPr>
            <a:r>
              <a:rPr lang="en-US" sz="2000" i="1" dirty="0"/>
              <a:t>Regression</a:t>
            </a:r>
          </a:p>
          <a:p>
            <a:pPr marL="109728">
              <a:spcBef>
                <a:spcPts val="0"/>
              </a:spcBef>
              <a:defRPr/>
            </a:pPr>
            <a:r>
              <a:rPr lang="en-US" sz="2000" i="1" dirty="0"/>
              <a:t>Input Y Range </a:t>
            </a:r>
            <a:r>
              <a:rPr lang="en-US" sz="2000" dirty="0"/>
              <a:t>(with header)</a:t>
            </a:r>
            <a:r>
              <a:rPr lang="en-US" sz="2000" i="1" dirty="0"/>
              <a:t> </a:t>
            </a:r>
          </a:p>
          <a:p>
            <a:pPr marL="109728">
              <a:spcBef>
                <a:spcPts val="0"/>
              </a:spcBef>
              <a:defRPr/>
            </a:pPr>
            <a:r>
              <a:rPr lang="en-US" sz="2000" i="1" dirty="0"/>
              <a:t>Input X Range </a:t>
            </a:r>
            <a:r>
              <a:rPr lang="en-US" sz="2000" dirty="0"/>
              <a:t>(with header)</a:t>
            </a:r>
            <a:endParaRPr lang="en-US" sz="2000" i="1" dirty="0"/>
          </a:p>
          <a:p>
            <a:pPr marL="109728">
              <a:spcBef>
                <a:spcPts val="0"/>
              </a:spcBef>
              <a:defRPr/>
            </a:pPr>
            <a:r>
              <a:rPr lang="en-US" sz="2000" dirty="0"/>
              <a:t>Check</a:t>
            </a:r>
            <a:r>
              <a:rPr lang="en-US" sz="2000" i="1" dirty="0"/>
              <a:t> Labels</a:t>
            </a:r>
          </a:p>
          <a:p>
            <a:pPr marL="109728">
              <a:spcBef>
                <a:spcPts val="0"/>
              </a:spcBef>
              <a:defRPr/>
            </a:pPr>
            <a:endParaRPr lang="en-US" sz="2000" i="1" dirty="0"/>
          </a:p>
          <a:p>
            <a:pPr marL="109728">
              <a:spcBef>
                <a:spcPts val="0"/>
              </a:spcBef>
              <a:defRPr/>
            </a:pPr>
            <a:r>
              <a:rPr lang="en-US" sz="2000" dirty="0"/>
              <a:t>Excel outputs a table with many useful regression statistics.</a:t>
            </a:r>
          </a:p>
          <a:p>
            <a:pPr marL="109728">
              <a:defRPr/>
            </a:pPr>
            <a:endParaRPr lang="en-GB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24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  <p:pic>
        <p:nvPicPr>
          <p:cNvPr id="7" name="Picture 6" descr="BA2-Figure-8.11-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533" y="1629023"/>
            <a:ext cx="4635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15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0824025" cy="1019811"/>
          </a:xfrm>
        </p:spPr>
        <p:txBody>
          <a:bodyPr anchor="ctr">
            <a:noAutofit/>
          </a:bodyPr>
          <a:lstStyle/>
          <a:p>
            <a:r>
              <a:rPr lang="en-US" dirty="0"/>
              <a:t>Results Home Market Value Regression 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25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  <p:pic>
        <p:nvPicPr>
          <p:cNvPr id="10" name="Picture 9" descr="BA2-Figure-8.12-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84" y="1529029"/>
            <a:ext cx="85471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90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0824025" cy="1019811"/>
          </a:xfrm>
        </p:spPr>
        <p:txBody>
          <a:bodyPr anchor="ctr">
            <a:noAutofit/>
          </a:bodyPr>
          <a:lstStyle/>
          <a:p>
            <a:r>
              <a:rPr lang="en-US" dirty="0"/>
              <a:t>Regression Statistics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7" y="1690687"/>
            <a:ext cx="8645970" cy="4808538"/>
          </a:xfrm>
        </p:spPr>
        <p:txBody>
          <a:bodyPr numCol="1">
            <a:noAutofit/>
          </a:bodyPr>
          <a:lstStyle/>
          <a:p>
            <a:pPr marL="452628" indent="-342900">
              <a:buFont typeface="Wingdings" panose="05000000000000000000" pitchFamily="2" charset="2"/>
              <a:buChar char="§"/>
              <a:defRPr/>
            </a:pPr>
            <a:r>
              <a:rPr lang="en-US" sz="2000" b="1" dirty="0"/>
              <a:t>Multiple R </a:t>
            </a:r>
            <a:r>
              <a:rPr lang="en-US" sz="2000" dirty="0"/>
              <a:t>– another name for the </a:t>
            </a:r>
            <a:r>
              <a:rPr lang="en-US" sz="2000" dirty="0">
                <a:solidFill>
                  <a:srgbClr val="FF0000"/>
                </a:solidFill>
              </a:rPr>
              <a:t>sample correlation coefficient </a:t>
            </a:r>
            <a:r>
              <a:rPr lang="en-US" sz="2000" i="1" dirty="0"/>
              <a:t>r</a:t>
            </a:r>
            <a:r>
              <a:rPr lang="en-US" sz="2000" dirty="0"/>
              <a:t>. </a:t>
            </a:r>
          </a:p>
          <a:p>
            <a:pPr marL="1138428" lvl="1" indent="-342900">
              <a:defRPr/>
            </a:pPr>
            <a:r>
              <a:rPr lang="en-US" sz="2000" dirty="0"/>
              <a:t>The value of</a:t>
            </a:r>
            <a:r>
              <a:rPr lang="en-US" sz="2000" i="1" dirty="0"/>
              <a:t> r</a:t>
            </a:r>
            <a:r>
              <a:rPr lang="en-US" sz="2000" dirty="0"/>
              <a:t>  varies from -1 to +1 (</a:t>
            </a:r>
            <a:r>
              <a:rPr lang="en-US" sz="2000" i="1" dirty="0"/>
              <a:t>r</a:t>
            </a:r>
            <a:r>
              <a:rPr lang="en-US" sz="2000" dirty="0"/>
              <a:t> is negative if slope is negative). </a:t>
            </a:r>
          </a:p>
          <a:p>
            <a:pPr marL="1138428" lvl="1" indent="-342900">
              <a:defRPr/>
            </a:pPr>
            <a:r>
              <a:rPr lang="en-US" sz="2000" dirty="0"/>
              <a:t>A value of 0 indicates no correlation.</a:t>
            </a:r>
          </a:p>
          <a:p>
            <a:pPr marL="452628" indent="-342900">
              <a:buFont typeface="Wingdings" panose="05000000000000000000" pitchFamily="2" charset="2"/>
              <a:buChar char="§"/>
              <a:defRPr/>
            </a:pPr>
            <a:r>
              <a:rPr lang="en-US" sz="2000" b="1" dirty="0"/>
              <a:t>R Square </a:t>
            </a:r>
            <a:r>
              <a:rPr lang="en-US" sz="2000" dirty="0"/>
              <a:t>- </a:t>
            </a:r>
            <a:r>
              <a:rPr lang="en-US" sz="2000" dirty="0">
                <a:solidFill>
                  <a:srgbClr val="FF0000"/>
                </a:solidFill>
              </a:rPr>
              <a:t>coefficient of determination</a:t>
            </a:r>
            <a:r>
              <a:rPr lang="en-US" sz="2000" dirty="0"/>
              <a:t>, </a:t>
            </a:r>
            <a:r>
              <a:rPr lang="en-US" sz="2000" i="1" dirty="0"/>
              <a:t>R </a:t>
            </a:r>
            <a:r>
              <a:rPr lang="en-US" sz="2000" baseline="30000" dirty="0"/>
              <a:t>2</a:t>
            </a:r>
            <a:endParaRPr lang="en-US" sz="2000" dirty="0"/>
          </a:p>
          <a:p>
            <a:pPr marL="1138428" lvl="1" indent="-342900">
              <a:defRPr/>
            </a:pPr>
            <a:r>
              <a:rPr lang="en-US" sz="2000" dirty="0"/>
              <a:t>The value of</a:t>
            </a:r>
            <a:r>
              <a:rPr lang="en-US" sz="2000" i="1" dirty="0"/>
              <a:t> R </a:t>
            </a:r>
            <a:r>
              <a:rPr lang="en-US" sz="2000" baseline="30000" dirty="0"/>
              <a:t>2  </a:t>
            </a:r>
            <a:r>
              <a:rPr lang="en-US" sz="2000" dirty="0"/>
              <a:t>varies from 0 (no fit) to 1 (perfect fit). </a:t>
            </a:r>
          </a:p>
          <a:p>
            <a:pPr marL="1138428" lvl="1" indent="-342900">
              <a:defRPr/>
            </a:pPr>
            <a:r>
              <a:rPr lang="en-US" sz="2000" i="1" dirty="0"/>
              <a:t>R </a:t>
            </a:r>
            <a:r>
              <a:rPr lang="en-US" sz="2000" baseline="30000" dirty="0"/>
              <a:t>2</a:t>
            </a:r>
            <a:r>
              <a:rPr lang="en-US" sz="2000" dirty="0"/>
              <a:t> gives the proportion of variation in the dependent variable that is explained by the independent variable</a:t>
            </a:r>
          </a:p>
          <a:p>
            <a:pPr marL="395478" indent="-285750">
              <a:buFont typeface="Wingdings" panose="05000000000000000000" pitchFamily="2" charset="2"/>
              <a:buChar char="§"/>
              <a:defRPr/>
            </a:pPr>
            <a:r>
              <a:rPr lang="en-US" sz="2000" b="1" dirty="0"/>
              <a:t>Adjusted R Square </a:t>
            </a:r>
            <a:r>
              <a:rPr lang="en-US" sz="2000" dirty="0"/>
              <a:t>- adjusts </a:t>
            </a:r>
            <a:r>
              <a:rPr lang="en-US" sz="2000" i="1" dirty="0"/>
              <a:t>R </a:t>
            </a:r>
            <a:r>
              <a:rPr lang="en-US" sz="2000" baseline="30000" dirty="0"/>
              <a:t>2</a:t>
            </a:r>
            <a:r>
              <a:rPr lang="en-US" sz="2000" dirty="0"/>
              <a:t> for sample size and number of </a:t>
            </a:r>
            <a:r>
              <a:rPr lang="en-US" sz="2000" i="1" dirty="0"/>
              <a:t>X </a:t>
            </a:r>
            <a:r>
              <a:rPr lang="en-US" sz="2000" dirty="0"/>
              <a:t>variables</a:t>
            </a:r>
            <a:endParaRPr lang="en-US" sz="2000" b="1" dirty="0"/>
          </a:p>
          <a:p>
            <a:pPr marL="395478" indent="-285750">
              <a:buFont typeface="Wingdings" panose="05000000000000000000" pitchFamily="2" charset="2"/>
              <a:buChar char="§"/>
              <a:defRPr/>
            </a:pPr>
            <a:r>
              <a:rPr lang="en-US" sz="2000" b="1" dirty="0"/>
              <a:t>Standard Error </a:t>
            </a:r>
            <a:r>
              <a:rPr lang="en-US" sz="2000" dirty="0"/>
              <a:t>- variability between observed and predicted </a:t>
            </a:r>
            <a:r>
              <a:rPr lang="en-US" sz="2000" i="1" dirty="0"/>
              <a:t>Y</a:t>
            </a:r>
            <a:r>
              <a:rPr lang="en-US" sz="2000" dirty="0"/>
              <a:t> values. This is formally called the </a:t>
            </a:r>
            <a:r>
              <a:rPr lang="en-US" sz="2000" dirty="0">
                <a:solidFill>
                  <a:srgbClr val="FF0000"/>
                </a:solidFill>
              </a:rPr>
              <a:t>standard error of the estimate</a:t>
            </a:r>
            <a:r>
              <a:rPr lang="en-US" sz="2000" dirty="0"/>
              <a:t>, </a:t>
            </a:r>
            <a:r>
              <a:rPr lang="en-US" sz="2000" b="1" i="1" dirty="0"/>
              <a:t>S</a:t>
            </a:r>
            <a:r>
              <a:rPr lang="en-US" sz="2000" b="1" i="1" baseline="-25000" dirty="0"/>
              <a:t>YX</a:t>
            </a:r>
            <a:r>
              <a:rPr lang="en-US" sz="2000" dirty="0"/>
              <a:t>.</a:t>
            </a:r>
          </a:p>
          <a:p>
            <a:pPr marL="1138428" lvl="1" indent="-342900">
              <a:buFont typeface="Wingdings" panose="05000000000000000000" pitchFamily="2" charset="2"/>
              <a:buChar char="§"/>
              <a:defRPr/>
            </a:pPr>
            <a:endParaRPr lang="en-US" sz="2000" dirty="0"/>
          </a:p>
          <a:p>
            <a:pPr marL="109728">
              <a:defRPr/>
            </a:pPr>
            <a:endParaRPr lang="en-GB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26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769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0824025" cy="1019811"/>
          </a:xfrm>
        </p:spPr>
        <p:txBody>
          <a:bodyPr anchor="ctr">
            <a:noAutofit/>
          </a:bodyPr>
          <a:lstStyle/>
          <a:p>
            <a:r>
              <a:rPr lang="en-US" dirty="0"/>
              <a:t>Interpreting Regression Statistics for Simple Linear Regression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27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  <p:pic>
        <p:nvPicPr>
          <p:cNvPr id="7" name="Picture 6" descr="BA2-Figure-8.12-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840" y="1628800"/>
            <a:ext cx="8629977" cy="4680520"/>
          </a:xfrm>
          <a:prstGeom prst="rect">
            <a:avLst/>
          </a:prstGeom>
        </p:spPr>
      </p:pic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5189232" y="2008872"/>
            <a:ext cx="4896544" cy="170816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53% of the variation in home market values can be explained by home size.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The standard error of $7287 is less than standard deviation (not shown) of $10,553.</a:t>
            </a:r>
          </a:p>
        </p:txBody>
      </p:sp>
    </p:spTree>
    <p:extLst>
      <p:ext uri="{BB962C8B-B14F-4D97-AF65-F5344CB8AC3E}">
        <p14:creationId xmlns:p14="http://schemas.microsoft.com/office/powerpoint/2010/main" val="3527048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1467509" cy="1019811"/>
          </a:xfrm>
        </p:spPr>
        <p:txBody>
          <a:bodyPr anchor="ctr">
            <a:noAutofit/>
          </a:bodyPr>
          <a:lstStyle/>
          <a:p>
            <a:r>
              <a:rPr lang="en-US" dirty="0"/>
              <a:t>Interpreting Hypothesis Tests for Regression Coefficients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7" y="1945000"/>
            <a:ext cx="7932737" cy="1621160"/>
          </a:xfrm>
        </p:spPr>
        <p:txBody>
          <a:bodyPr numCol="1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Use </a:t>
            </a:r>
            <a:r>
              <a:rPr lang="en-US" sz="2000" i="1" dirty="0"/>
              <a:t>p</a:t>
            </a:r>
            <a:r>
              <a:rPr lang="en-US" sz="2000" dirty="0"/>
              <a:t>-values to draw conclusion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452437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Neither coefficient is statistically equal to zero.</a:t>
            </a:r>
          </a:p>
          <a:p>
            <a:pPr marL="452628" indent="-342900">
              <a:buFont typeface="Wingdings" panose="05000000000000000000" pitchFamily="2" charset="2"/>
              <a:buChar char="§"/>
              <a:defRPr/>
            </a:pPr>
            <a:endParaRPr lang="en-GB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28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  <p:pic>
        <p:nvPicPr>
          <p:cNvPr id="8" name="Picture 7" descr="BA2-Figure-8.12-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68" y="2487177"/>
            <a:ext cx="5544616" cy="271875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573144" y="4647416"/>
            <a:ext cx="792088" cy="576064"/>
          </a:xfrm>
          <a:prstGeom prst="roundRect">
            <a:avLst/>
          </a:prstGeom>
          <a:noFill/>
          <a:ln w="349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2"/>
          <p:cNvSpPr txBox="1">
            <a:spLocks noChangeArrowheads="1"/>
          </p:cNvSpPr>
          <p:nvPr/>
        </p:nvSpPr>
        <p:spPr bwMode="auto">
          <a:xfrm>
            <a:off x="7655321" y="1554346"/>
            <a:ext cx="2786063" cy="300082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100" dirty="0"/>
              <a:t>The p-value of the slope (square feet) is equal to the Significance F value. </a:t>
            </a:r>
          </a:p>
          <a:p>
            <a:r>
              <a:rPr lang="en-US" sz="2100" dirty="0"/>
              <a:t>This is true when there is only one independent variable because it is the only explanatory variable.</a:t>
            </a:r>
          </a:p>
        </p:txBody>
      </p:sp>
    </p:spTree>
    <p:extLst>
      <p:ext uri="{BB962C8B-B14F-4D97-AF65-F5344CB8AC3E}">
        <p14:creationId xmlns:p14="http://schemas.microsoft.com/office/powerpoint/2010/main" val="3870954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1467509" cy="1019811"/>
          </a:xfrm>
        </p:spPr>
        <p:txBody>
          <a:bodyPr anchor="ctr">
            <a:noAutofit/>
          </a:bodyPr>
          <a:lstStyle/>
          <a:p>
            <a:r>
              <a:rPr lang="en-GB" dirty="0"/>
              <a:t>Multiple linear regression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7" y="1945000"/>
            <a:ext cx="8188769" cy="3834008"/>
          </a:xfrm>
        </p:spPr>
        <p:txBody>
          <a:bodyPr numCol="1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/>
              <a:t>In </a:t>
            </a:r>
            <a:r>
              <a:rPr lang="en-GB" sz="2000" u="sng" dirty="0"/>
              <a:t>multiple</a:t>
            </a:r>
            <a:r>
              <a:rPr lang="en-GB" sz="2000" dirty="0"/>
              <a:t> linear regression, we use </a:t>
            </a:r>
            <a:r>
              <a:rPr lang="en-GB" sz="2000" u="sng" dirty="0"/>
              <a:t>multiple</a:t>
            </a:r>
            <a:r>
              <a:rPr lang="en-GB" sz="2000" dirty="0"/>
              <a:t> independent variables to predict the dependent variable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/>
              <a:t>Again, assume a linear relationship between inputs and outputs</a:t>
            </a:r>
            <a:endParaRPr lang="en-GB" sz="2000" u="sng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dirty="0"/>
              <a:t>Specifically, given a set of outputs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GB" sz="2000" dirty="0"/>
              <a:t>and a set of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2000" dirty="0"/>
              <a:t> input values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sz="20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sz="2000" dirty="0"/>
              <a:t>,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sz="20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/>
              <a:t>, … </a:t>
            </a:r>
            <a:r>
              <a:rPr lang="en-GB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sz="2000" i="1" baseline="-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2000" dirty="0"/>
              <a:t>, our aim is determine the parameters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b</a:t>
            </a:r>
            <a:r>
              <a:rPr lang="en-GB" sz="2000" baseline="-30000" dirty="0">
                <a:sym typeface="Symbol"/>
              </a:rPr>
              <a:t>0</a:t>
            </a:r>
            <a:r>
              <a:rPr lang="en-GB" sz="2000" dirty="0">
                <a:sym typeface="Symbol"/>
              </a:rPr>
              <a:t>, 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b</a:t>
            </a:r>
            <a:r>
              <a:rPr lang="en-GB" sz="2000" baseline="-30000" dirty="0">
                <a:sym typeface="Symbol"/>
              </a:rPr>
              <a:t>1</a:t>
            </a:r>
            <a:r>
              <a:rPr lang="en-GB" sz="2000" dirty="0">
                <a:sym typeface="Symbol"/>
              </a:rPr>
              <a:t>, …, </a:t>
            </a:r>
            <a:r>
              <a:rPr lang="en-GB" sz="20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b</a:t>
            </a:r>
            <a:r>
              <a:rPr lang="en-GB" sz="2000" i="1" baseline="-30000" dirty="0" err="1">
                <a:sym typeface="Symbol"/>
              </a:rPr>
              <a:t>n</a:t>
            </a:r>
            <a:r>
              <a:rPr lang="en-GB" sz="2000" baseline="-30000" dirty="0">
                <a:sym typeface="Symbol"/>
              </a:rPr>
              <a:t> </a:t>
            </a:r>
            <a:r>
              <a:rPr lang="en-GB" sz="2000" dirty="0">
                <a:sym typeface="Symbol"/>
              </a:rPr>
              <a:t>of the linear equation:</a:t>
            </a:r>
          </a:p>
          <a:p>
            <a:pPr algn="ctr"/>
            <a:r>
              <a:rPr lang="en-GB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GB" sz="32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b</a:t>
            </a:r>
            <a:r>
              <a:rPr lang="en-GB" sz="3200" baseline="-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0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+ </a:t>
            </a:r>
            <a:r>
              <a:rPr lang="en-GB" sz="32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b</a:t>
            </a:r>
            <a:r>
              <a:rPr lang="en-GB" sz="3200" baseline="-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1</a:t>
            </a:r>
            <a:r>
              <a:rPr lang="en-GB" sz="3200" baseline="-4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GB" sz="32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x</a:t>
            </a:r>
            <a:r>
              <a:rPr lang="en-GB" sz="3200" baseline="-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1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+ </a:t>
            </a:r>
            <a:r>
              <a:rPr lang="en-GB" sz="32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…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+ </a:t>
            </a:r>
            <a:r>
              <a:rPr lang="en-GB" sz="32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b</a:t>
            </a:r>
            <a:r>
              <a:rPr lang="en-GB" sz="3200" i="1" baseline="-30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n</a:t>
            </a:r>
            <a:r>
              <a:rPr lang="en-GB" sz="3200" baseline="-4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GB" sz="32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x</a:t>
            </a:r>
            <a:r>
              <a:rPr lang="en-GB" sz="3200" i="1" baseline="-30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n</a:t>
            </a:r>
            <a:endParaRPr lang="en-GB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>
              <a:defRPr/>
            </a:pPr>
            <a:endParaRPr lang="en-GB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29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716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0824025" cy="1019811"/>
          </a:xfrm>
        </p:spPr>
        <p:txBody>
          <a:bodyPr anchor="ctr">
            <a:noAutofit/>
          </a:bodyPr>
          <a:lstStyle/>
          <a:p>
            <a:r>
              <a:rPr lang="en-US" dirty="0"/>
              <a:t>Forecasting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7" y="1690687"/>
            <a:ext cx="8645970" cy="4808538"/>
          </a:xfrm>
        </p:spPr>
        <p:txBody>
          <a:bodyPr numCol="1">
            <a:no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§"/>
            </a:pPr>
            <a:r>
              <a:rPr lang="en-US" altLang="en-US" sz="2000" dirty="0"/>
              <a:t>Planning for the future is an essential aspect of managing any organization</a:t>
            </a:r>
          </a:p>
          <a:p>
            <a:pPr marL="342900" indent="-342900" eaLnBrk="1" hangingPunct="1">
              <a:buFont typeface="Wingdings" panose="05000000000000000000" pitchFamily="2" charset="2"/>
              <a:buChar char="§"/>
            </a:pPr>
            <a:r>
              <a:rPr lang="en-US" altLang="en-US" sz="2000" dirty="0"/>
              <a:t>Efficient and accurate predictions can make the difference between success and failure</a:t>
            </a:r>
          </a:p>
          <a:p>
            <a:pPr marL="342900" indent="-342900" eaLnBrk="1" hangingPunct="1">
              <a:buFont typeface="Wingdings" panose="05000000000000000000" pitchFamily="2" charset="2"/>
              <a:buChar char="§"/>
            </a:pPr>
            <a:r>
              <a:rPr lang="en-US" altLang="en-US" sz="2000" dirty="0"/>
              <a:t>Government</a:t>
            </a:r>
          </a:p>
          <a:p>
            <a:pPr lvl="1" eaLnBrk="1" hangingPunct="1"/>
            <a:r>
              <a:rPr lang="en-US" altLang="en-US" sz="2000" dirty="0"/>
              <a:t>Unemployment, inflation, industrial production</a:t>
            </a:r>
          </a:p>
          <a:p>
            <a:pPr marL="342900" indent="-342900" eaLnBrk="1" hangingPunct="1">
              <a:buFont typeface="Wingdings" panose="05000000000000000000" pitchFamily="2" charset="2"/>
              <a:buChar char="§"/>
            </a:pPr>
            <a:r>
              <a:rPr lang="en-US" altLang="en-US" sz="2000" dirty="0"/>
              <a:t>Retailing Corporation</a:t>
            </a:r>
          </a:p>
          <a:p>
            <a:pPr lvl="1" eaLnBrk="1" hangingPunct="1"/>
            <a:r>
              <a:rPr lang="en-US" altLang="en-US" sz="2000" dirty="0"/>
              <a:t>Product demand, consumer preferences, sales revenues, inventory</a:t>
            </a:r>
          </a:p>
          <a:p>
            <a:pPr marL="342900" indent="-342900" eaLnBrk="1" hangingPunct="1">
              <a:buFont typeface="Wingdings" panose="05000000000000000000" pitchFamily="2" charset="2"/>
              <a:buChar char="§"/>
            </a:pPr>
            <a:r>
              <a:rPr lang="en-US" altLang="en-US" sz="2000" dirty="0"/>
              <a:t>University Administration</a:t>
            </a:r>
          </a:p>
          <a:p>
            <a:pPr lvl="1" eaLnBrk="1" hangingPunct="1"/>
            <a:r>
              <a:rPr lang="en-US" altLang="en-US" sz="2000" dirty="0"/>
              <a:t>Student enrolments, trends in curricula</a:t>
            </a:r>
          </a:p>
          <a:p>
            <a:pPr marL="1138428" lvl="1" indent="-342900">
              <a:buFont typeface="Wingdings" panose="05000000000000000000" pitchFamily="2" charset="2"/>
              <a:buChar char="§"/>
              <a:defRPr/>
            </a:pPr>
            <a:endParaRPr lang="en-US" sz="2000" dirty="0"/>
          </a:p>
          <a:p>
            <a:pPr marL="109728">
              <a:defRPr/>
            </a:pPr>
            <a:endParaRPr lang="en-GB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3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446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1467509" cy="1019811"/>
          </a:xfrm>
        </p:spPr>
        <p:txBody>
          <a:bodyPr anchor="ctr">
            <a:noAutofit/>
          </a:bodyPr>
          <a:lstStyle/>
          <a:p>
            <a:r>
              <a:rPr lang="en-US" dirty="0"/>
              <a:t>Estimated Multiple Regression Equation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7" y="1945000"/>
            <a:ext cx="8188769" cy="3834008"/>
          </a:xfrm>
        </p:spPr>
        <p:txBody>
          <a:bodyPr numCol="1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The regression coefficients </a:t>
            </a:r>
            <a:r>
              <a:rPr lang="en-US" sz="2000" i="1" dirty="0"/>
              <a:t>b</a:t>
            </a:r>
            <a:r>
              <a:rPr lang="en-US" sz="2000" i="1" baseline="-25000" dirty="0"/>
              <a:t>0</a:t>
            </a:r>
            <a:r>
              <a:rPr lang="en-US" sz="2000" i="1" dirty="0"/>
              <a:t>, b</a:t>
            </a:r>
            <a:r>
              <a:rPr lang="en-US" sz="2000" i="1" baseline="-25000" dirty="0"/>
              <a:t>1</a:t>
            </a:r>
            <a:r>
              <a:rPr lang="en-US" sz="2000" i="1" dirty="0"/>
              <a:t>, b</a:t>
            </a:r>
            <a:r>
              <a:rPr lang="en-US" sz="2000" i="1" baseline="-25000" dirty="0"/>
              <a:t>2</a:t>
            </a:r>
            <a:r>
              <a:rPr lang="en-US" sz="2000" i="1" dirty="0"/>
              <a:t>,… </a:t>
            </a:r>
            <a:r>
              <a:rPr lang="en-US" sz="2000" i="1" dirty="0" err="1"/>
              <a:t>b</a:t>
            </a:r>
            <a:r>
              <a:rPr lang="en-US" sz="2000" i="1" baseline="-25000" dirty="0" err="1"/>
              <a:t>n</a:t>
            </a:r>
            <a:r>
              <a:rPr lang="en-US" sz="2000" dirty="0"/>
              <a:t>, are called </a:t>
            </a:r>
            <a:r>
              <a:rPr lang="en-US" sz="2000" b="1" dirty="0"/>
              <a:t>partial regression coefficients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The partial regression coefficients represent the expected change in the dependent variable when the associated independent variable is increased by one unit </a:t>
            </a:r>
            <a:r>
              <a:rPr lang="en-US" sz="2000" i="1" dirty="0"/>
              <a:t>while the values of all other independent variables are held constant</a:t>
            </a:r>
            <a:r>
              <a:rPr lang="en-US" sz="2000" dirty="0"/>
              <a:t>.</a:t>
            </a:r>
          </a:p>
          <a:p>
            <a:pPr marL="452628" indent="-342900">
              <a:buFont typeface="Wingdings" panose="05000000000000000000" pitchFamily="2" charset="2"/>
              <a:buChar char="§"/>
              <a:defRPr/>
            </a:pPr>
            <a:endParaRPr lang="en-GB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30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649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1467509" cy="1019811"/>
          </a:xfrm>
        </p:spPr>
        <p:txBody>
          <a:bodyPr anchor="ctr">
            <a:noAutofit/>
          </a:bodyPr>
          <a:lstStyle/>
          <a:p>
            <a:r>
              <a:rPr lang="en-US" dirty="0"/>
              <a:t>Excel Regression Tool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7" y="1945000"/>
            <a:ext cx="8517953" cy="3834008"/>
          </a:xfrm>
        </p:spPr>
        <p:txBody>
          <a:bodyPr numCol="1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The independent variables in the spreadsheet must be in contiguous columns. </a:t>
            </a:r>
          </a:p>
          <a:p>
            <a:pPr lvl="1"/>
            <a:r>
              <a:rPr lang="en-US" sz="2000" dirty="0"/>
              <a:t>So, you may have to manually move the columns of data around before applying the tool.</a:t>
            </a:r>
          </a:p>
          <a:p>
            <a:endParaRPr lang="en-US" sz="24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Multiple R </a:t>
            </a:r>
            <a:r>
              <a:rPr lang="en-US" sz="2000" dirty="0"/>
              <a:t>and </a:t>
            </a:r>
            <a:r>
              <a:rPr lang="en-US" sz="2000" b="1" dirty="0"/>
              <a:t>R Square </a:t>
            </a:r>
            <a:r>
              <a:rPr lang="en-US" sz="2000" dirty="0"/>
              <a:t>are called the </a:t>
            </a:r>
            <a:r>
              <a:rPr lang="en-US" sz="2000" b="1" dirty="0"/>
              <a:t>multiple correlation coefficient</a:t>
            </a:r>
            <a:r>
              <a:rPr lang="en-US" sz="2000" dirty="0"/>
              <a:t> and the </a:t>
            </a:r>
            <a:r>
              <a:rPr lang="en-US" sz="2000" b="1" dirty="0"/>
              <a:t>coefficient of multiple determination</a:t>
            </a:r>
            <a:r>
              <a:rPr lang="en-US" sz="2000" dirty="0"/>
              <a:t>, respectively, in the context of multiple regression. </a:t>
            </a:r>
          </a:p>
          <a:p>
            <a:pPr marL="452628" indent="-342900">
              <a:buFont typeface="Wingdings" panose="05000000000000000000" pitchFamily="2" charset="2"/>
              <a:buChar char="§"/>
              <a:defRPr/>
            </a:pPr>
            <a:endParaRPr lang="en-GB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31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558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1467509" cy="1019811"/>
          </a:xfrm>
        </p:spPr>
        <p:txBody>
          <a:bodyPr anchor="ctr">
            <a:noAutofit/>
          </a:bodyPr>
          <a:lstStyle/>
          <a:p>
            <a:r>
              <a:rPr lang="en-US" dirty="0"/>
              <a:t>Interpreting Regression Results for the Colleges and Universities Data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7" y="1945000"/>
            <a:ext cx="9251972" cy="3834008"/>
          </a:xfrm>
        </p:spPr>
        <p:txBody>
          <a:bodyPr numCol="1">
            <a:noAutofit/>
          </a:bodyPr>
          <a:lstStyle/>
          <a:p>
            <a:pPr marL="452628" indent="-342900"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Predict student graduation rates using several indicators (median SAT, acceptance rate, expenditure/student, percent in the top of their high school class):</a:t>
            </a:r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32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  <p:pic>
        <p:nvPicPr>
          <p:cNvPr id="7" name="Picture 6" descr="BA2-Figure-8.16-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064" y="3308855"/>
            <a:ext cx="6696744" cy="14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31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1467509" cy="1019811"/>
          </a:xfrm>
        </p:spPr>
        <p:txBody>
          <a:bodyPr anchor="ctr">
            <a:noAutofit/>
          </a:bodyPr>
          <a:lstStyle/>
          <a:p>
            <a:r>
              <a:rPr lang="en-US" dirty="0"/>
              <a:t>Colleges and Universities Data Continued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7" y="1597461"/>
            <a:ext cx="9251972" cy="3834008"/>
          </a:xfrm>
        </p:spPr>
        <p:txBody>
          <a:bodyPr numCol="1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Regression model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8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The value of </a:t>
            </a:r>
            <a:r>
              <a:rPr lang="en-US" sz="2000" i="1" dirty="0"/>
              <a:t>R</a:t>
            </a:r>
            <a:r>
              <a:rPr lang="en-US" sz="2000" i="1" baseline="30000" dirty="0"/>
              <a:t>2</a:t>
            </a:r>
            <a:r>
              <a:rPr lang="en-US" sz="2000" dirty="0"/>
              <a:t> indicates that 53% of the variation in the dependent variable is explained by these independent variables.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All coefficients are statistically significant (p-values &lt; 0.05).</a:t>
            </a:r>
          </a:p>
          <a:p>
            <a:pPr marL="452628" indent="-342900">
              <a:buFont typeface="Wingdings" panose="05000000000000000000" pitchFamily="2" charset="2"/>
              <a:buChar char="§"/>
              <a:defRPr/>
            </a:pPr>
            <a:endParaRPr lang="en-US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33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  <p:pic>
        <p:nvPicPr>
          <p:cNvPr id="8" name="Picture 7" descr="BA2-Figure-8.17-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718" y="2112025"/>
            <a:ext cx="6181611" cy="302433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663878" y="4153967"/>
            <a:ext cx="1080120" cy="1008112"/>
          </a:xfrm>
          <a:prstGeom prst="roundRect">
            <a:avLst/>
          </a:prstGeom>
          <a:noFill/>
          <a:ln w="349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60022" y="2040017"/>
            <a:ext cx="4191081" cy="741397"/>
          </a:xfrm>
          <a:prstGeom prst="rect">
            <a:avLst/>
          </a:prstGeom>
          <a:solidFill>
            <a:schemeClr val="bg2"/>
          </a:solidFill>
          <a:ln w="19050">
            <a:solidFill>
              <a:srgbClr val="C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6150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438F32-AFC2-D94E-9691-C12784AF72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015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0824025" cy="1019811"/>
          </a:xfrm>
        </p:spPr>
        <p:txBody>
          <a:bodyPr anchor="ctr">
            <a:noAutofit/>
          </a:bodyPr>
          <a:lstStyle/>
          <a:p>
            <a:r>
              <a:rPr lang="en-US" dirty="0"/>
              <a:t>Forecasting techniques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7" y="1690687"/>
            <a:ext cx="8645970" cy="4808538"/>
          </a:xfrm>
        </p:spPr>
        <p:txBody>
          <a:bodyPr numCol="1">
            <a:noAutofit/>
          </a:bodyPr>
          <a:lstStyle/>
          <a:p>
            <a:pPr marL="566928" indent="-457200" fontAlgn="auto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ea typeface="+mn-ea"/>
                <a:cs typeface="+mn-cs"/>
              </a:rPr>
              <a:t>Managers require good forecasts of future events.</a:t>
            </a:r>
          </a:p>
          <a:p>
            <a:pPr marL="566928" indent="-457200" fontAlgn="auto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ea typeface="+mn-ea"/>
                <a:cs typeface="+mn-cs"/>
              </a:rPr>
              <a:t>Business Analysts may choose from a wide range of forecasting techniques to support decision making.</a:t>
            </a:r>
          </a:p>
          <a:p>
            <a:pPr marL="566928" indent="-457200" fontAlgn="auto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ea typeface="+mn-ea"/>
                <a:cs typeface="+mn-cs"/>
              </a:rPr>
              <a:t>Three major categories of forecasting approaches:</a:t>
            </a:r>
          </a:p>
          <a:p>
            <a:pPr marL="509778" lvl="1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000" dirty="0">
                <a:ea typeface="+mn-ea"/>
                <a:cs typeface="+mn-cs"/>
              </a:rPr>
              <a:t>   1. Qualitative and judgmental techniques</a:t>
            </a:r>
          </a:p>
          <a:p>
            <a:pPr marL="509778" lvl="1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000" dirty="0">
                <a:ea typeface="+mn-ea"/>
                <a:cs typeface="+mn-cs"/>
              </a:rPr>
              <a:t>   2. Statistical time-series models</a:t>
            </a:r>
          </a:p>
          <a:p>
            <a:pPr marL="509778" lvl="1" indent="0" fontAlgn="auto">
              <a:spcAft>
                <a:spcPts val="0"/>
              </a:spcAft>
              <a:buFont typeface="Wingdings 3"/>
              <a:buNone/>
              <a:defRPr/>
            </a:pPr>
            <a:r>
              <a:rPr lang="en-US" sz="2000" dirty="0">
                <a:ea typeface="+mn-ea"/>
                <a:cs typeface="+mn-cs"/>
              </a:rPr>
              <a:t>   3. Explanatory/causal models</a:t>
            </a:r>
          </a:p>
          <a:p>
            <a:pPr marL="795528" lvl="1" indent="0">
              <a:buNone/>
              <a:defRPr/>
            </a:pPr>
            <a:endParaRPr lang="en-US" sz="2000" dirty="0"/>
          </a:p>
          <a:p>
            <a:pPr marL="109728">
              <a:defRPr/>
            </a:pPr>
            <a:endParaRPr lang="en-GB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4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754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0824025" cy="1019811"/>
          </a:xfrm>
        </p:spPr>
        <p:txBody>
          <a:bodyPr anchor="ctr">
            <a:noAutofit/>
          </a:bodyPr>
          <a:lstStyle/>
          <a:p>
            <a:r>
              <a:rPr lang="en-GB" altLang="en-US" dirty="0"/>
              <a:t>Time-series forecasting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7" y="1690687"/>
            <a:ext cx="8645970" cy="4808538"/>
          </a:xfrm>
        </p:spPr>
        <p:txBody>
          <a:bodyPr numCol="1">
            <a:no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§"/>
            </a:pPr>
            <a:r>
              <a:rPr lang="en-US" altLang="en-US" sz="2000" dirty="0"/>
              <a:t>Time-series</a:t>
            </a:r>
          </a:p>
          <a:p>
            <a:pPr lvl="1" eaLnBrk="1" hangingPunct="1"/>
            <a:r>
              <a:rPr lang="en-US" altLang="en-US" sz="2000" dirty="0"/>
              <a:t>Set of observations on a variable measured over successive periods of time </a:t>
            </a:r>
          </a:p>
          <a:p>
            <a:pPr lvl="1" eaLnBrk="1" hangingPunct="1"/>
            <a:r>
              <a:rPr lang="en-US" altLang="en-US" sz="2000" dirty="0"/>
              <a:t>E.g., sales each quarter over the last three years </a:t>
            </a:r>
          </a:p>
          <a:p>
            <a:pPr marL="342900" indent="-342900" eaLnBrk="1" hangingPunct="1">
              <a:buFont typeface="Wingdings" panose="05000000000000000000" pitchFamily="2" charset="2"/>
              <a:buChar char="§"/>
            </a:pPr>
            <a:r>
              <a:rPr lang="en-US" altLang="en-US" sz="2000" dirty="0"/>
              <a:t>Assumptions</a:t>
            </a:r>
          </a:p>
          <a:p>
            <a:pPr lvl="1" eaLnBrk="1" hangingPunct="1"/>
            <a:r>
              <a:rPr lang="en-US" altLang="en-US" sz="2000" dirty="0"/>
              <a:t>The past is a good guide to the future</a:t>
            </a:r>
          </a:p>
          <a:p>
            <a:pPr lvl="1" eaLnBrk="1" hangingPunct="1"/>
            <a:r>
              <a:rPr lang="en-US" altLang="en-US" sz="2000" dirty="0"/>
              <a:t>Main drivers in the past will continue in the future</a:t>
            </a:r>
          </a:p>
          <a:p>
            <a:pPr marL="342900" indent="-342900" eaLnBrk="1" hangingPunct="1">
              <a:buFont typeface="Wingdings" panose="05000000000000000000" pitchFamily="2" charset="2"/>
              <a:buChar char="§"/>
            </a:pPr>
            <a:r>
              <a:rPr lang="en-US" altLang="en-US" sz="2000" dirty="0"/>
              <a:t>Objective of time-series analysis</a:t>
            </a:r>
          </a:p>
          <a:p>
            <a:pPr lvl="1" eaLnBrk="1" hangingPunct="1"/>
            <a:r>
              <a:rPr lang="en-US" altLang="en-US" sz="2000" dirty="0"/>
              <a:t>Discover patterns in the historical data</a:t>
            </a:r>
          </a:p>
          <a:p>
            <a:pPr lvl="1" eaLnBrk="1" hangingPunct="1"/>
            <a:r>
              <a:rPr lang="en-US" altLang="en-US" sz="2000" dirty="0"/>
              <a:t>Extrapolate this pattern into the future</a:t>
            </a:r>
          </a:p>
          <a:p>
            <a:pPr marL="795528" lvl="1" indent="0">
              <a:buNone/>
              <a:defRPr/>
            </a:pPr>
            <a:endParaRPr lang="en-US" sz="2000" dirty="0"/>
          </a:p>
          <a:p>
            <a:pPr marL="109728">
              <a:defRPr/>
            </a:pPr>
            <a:endParaRPr lang="en-GB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5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440893-6930-4DD6-C22F-47DC5D012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285" y="4856948"/>
            <a:ext cx="2088232" cy="132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30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61008" y="552890"/>
            <a:ext cx="10824025" cy="1019811"/>
          </a:xfrm>
        </p:spPr>
        <p:txBody>
          <a:bodyPr anchor="ctr">
            <a:noAutofit/>
          </a:bodyPr>
          <a:lstStyle/>
          <a:p>
            <a:r>
              <a:rPr lang="en-GB" altLang="en-US" dirty="0"/>
              <a:t>Time-series forecasting</a:t>
            </a:r>
            <a:endParaRPr lang="en-GB" altLang="en-US" i="1" kern="1200" dirty="0">
              <a:solidFill>
                <a:srgbClr val="05345C"/>
              </a:solidFill>
              <a:latin typeface="Alegreya Sans ExtraBold" pitchFamily="2" charset="0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DB216C-EAEF-4EDE-9EF7-CAB7BDF84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87" y="1690687"/>
            <a:ext cx="8645970" cy="4808538"/>
          </a:xfrm>
        </p:spPr>
        <p:txBody>
          <a:bodyPr numCol="1">
            <a:no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§"/>
            </a:pPr>
            <a:r>
              <a:rPr lang="en-US" altLang="en-US" sz="2000" dirty="0"/>
              <a:t>Time-series</a:t>
            </a:r>
          </a:p>
          <a:p>
            <a:pPr lvl="1" eaLnBrk="1" hangingPunct="1"/>
            <a:r>
              <a:rPr lang="en-US" altLang="en-US" sz="2000" dirty="0"/>
              <a:t>Set of observations on a variable measured over successive periods of time </a:t>
            </a:r>
          </a:p>
          <a:p>
            <a:pPr lvl="1" eaLnBrk="1" hangingPunct="1"/>
            <a:r>
              <a:rPr lang="en-US" altLang="en-US" sz="2000" dirty="0"/>
              <a:t>E.g., sales each quarter over the last three years </a:t>
            </a:r>
          </a:p>
          <a:p>
            <a:pPr marL="342900" indent="-342900" eaLnBrk="1" hangingPunct="1">
              <a:buFont typeface="Wingdings" panose="05000000000000000000" pitchFamily="2" charset="2"/>
              <a:buChar char="§"/>
            </a:pPr>
            <a:r>
              <a:rPr lang="en-US" altLang="en-US" sz="2000" dirty="0"/>
              <a:t>Assumptions</a:t>
            </a:r>
          </a:p>
          <a:p>
            <a:pPr lvl="1" eaLnBrk="1" hangingPunct="1"/>
            <a:r>
              <a:rPr lang="en-US" altLang="en-US" sz="2000" dirty="0"/>
              <a:t>The past is a good guide to the future</a:t>
            </a:r>
          </a:p>
          <a:p>
            <a:pPr lvl="1" eaLnBrk="1" hangingPunct="1"/>
            <a:r>
              <a:rPr lang="en-US" altLang="en-US" sz="2000" dirty="0"/>
              <a:t>Main drivers in the past will continue in the future</a:t>
            </a:r>
          </a:p>
          <a:p>
            <a:pPr marL="342900" indent="-342900" eaLnBrk="1" hangingPunct="1">
              <a:buFont typeface="Wingdings" panose="05000000000000000000" pitchFamily="2" charset="2"/>
              <a:buChar char="§"/>
            </a:pPr>
            <a:r>
              <a:rPr lang="en-US" altLang="en-US" sz="2000" dirty="0"/>
              <a:t>Objective of time-series analysis</a:t>
            </a:r>
          </a:p>
          <a:p>
            <a:pPr lvl="1" eaLnBrk="1" hangingPunct="1"/>
            <a:r>
              <a:rPr lang="en-US" altLang="en-US" sz="2000" dirty="0"/>
              <a:t>Discover patterns in the historical data</a:t>
            </a:r>
          </a:p>
          <a:p>
            <a:pPr lvl="1" eaLnBrk="1" hangingPunct="1"/>
            <a:r>
              <a:rPr lang="en-US" altLang="en-US" sz="2000" dirty="0"/>
              <a:t>Extrapolate this pattern into the future</a:t>
            </a:r>
          </a:p>
          <a:p>
            <a:pPr marL="795528" lvl="1" indent="0">
              <a:buNone/>
              <a:defRPr/>
            </a:pPr>
            <a:endParaRPr lang="en-US" sz="2000" dirty="0"/>
          </a:p>
          <a:p>
            <a:pPr marL="109728">
              <a:defRPr/>
            </a:pPr>
            <a:endParaRPr lang="en-GB" sz="2000" dirty="0"/>
          </a:p>
        </p:txBody>
      </p:sp>
      <p:sp>
        <p:nvSpPr>
          <p:cNvPr id="1536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499225"/>
            <a:ext cx="249238" cy="2476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Char char="o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30000"/>
              </a:spcBef>
              <a:buClr>
                <a:srgbClr val="DAFEEE"/>
              </a:buClr>
              <a:buFont typeface="Wingdings" panose="05000000000000000000" pitchFamily="2" charset="2"/>
              <a:buNone/>
            </a:pPr>
            <a:fld id="{30FA3822-2F30-4A01-AF7E-73B628890085}" type="slidenum">
              <a:rPr lang="en-US" altLang="en-US" sz="1800">
                <a:latin typeface="Arial Rounded MT Bold" panose="020F0704030504030204" pitchFamily="34" charset="0"/>
              </a:rPr>
              <a:pPr>
                <a:spcBef>
                  <a:spcPct val="30000"/>
                </a:spcBef>
                <a:buClr>
                  <a:srgbClr val="DAFEEE"/>
                </a:buClr>
                <a:buFont typeface="Wingdings" panose="05000000000000000000" pitchFamily="2" charset="2"/>
                <a:buNone/>
              </a:pPr>
              <a:t>6</a:t>
            </a:fld>
            <a:endParaRPr lang="en-US" altLang="en-US" sz="1800">
              <a:latin typeface="Arial Rounded MT Bold" panose="020F07040305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440893-6930-4DD6-C22F-47DC5D012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0285" y="4856948"/>
            <a:ext cx="2088232" cy="132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77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61009" y="670877"/>
            <a:ext cx="7399881" cy="1019811"/>
          </a:xfrm>
        </p:spPr>
        <p:txBody>
          <a:bodyPr>
            <a:normAutofit/>
          </a:bodyPr>
          <a:lstStyle/>
          <a:p>
            <a:r>
              <a:rPr lang="en-GB" altLang="en-US" dirty="0"/>
              <a:t>Sketch the line 2x – y = 4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13708DF-14F3-ABF1-5A6C-CBA5F322C47B}"/>
              </a:ext>
            </a:extLst>
          </p:cNvPr>
          <p:cNvSpPr txBox="1">
            <a:spLocks noChangeArrowheads="1"/>
          </p:cNvSpPr>
          <p:nvPr/>
        </p:nvSpPr>
        <p:spPr>
          <a:xfrm>
            <a:off x="763588" y="2006600"/>
            <a:ext cx="3536950" cy="1701800"/>
          </a:xfrm>
          <a:prstGeom prst="rect">
            <a:avLst/>
          </a:prstGeom>
          <a:ln>
            <a:solidFill>
              <a:schemeClr val="hlink"/>
            </a:solidFill>
            <a:miter lim="800000"/>
            <a:headEnd/>
            <a:tailEnd/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anose="05000000000000000000" pitchFamily="2" charset="2"/>
              <a:buNone/>
            </a:pPr>
            <a:r>
              <a:rPr lang="en-GB" altLang="en-US" sz="2200" dirty="0"/>
              <a:t>First </a:t>
            </a:r>
            <a:r>
              <a:rPr lang="en-GB" altLang="en-US" sz="2200" dirty="0" err="1"/>
              <a:t>pt</a:t>
            </a:r>
            <a:r>
              <a:rPr lang="en-GB" altLang="en-US" sz="2200" dirty="0"/>
              <a:t>:  choose x = 0</a:t>
            </a: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GB" altLang="en-US" sz="2200" dirty="0">
                <a:cs typeface="Arial" panose="020B0604020202020204" pitchFamily="34" charset="0"/>
              </a:rPr>
              <a:t>→	y = 2(0) – 4 = – 4 </a:t>
            </a:r>
            <a:endParaRPr lang="en-GB" altLang="en-US" sz="2200" dirty="0">
              <a:solidFill>
                <a:schemeClr val="hlink"/>
              </a:solidFill>
              <a:cs typeface="Arial" panose="020B0604020202020204" pitchFamily="34" charset="0"/>
            </a:endParaRPr>
          </a:p>
          <a:p>
            <a:pPr marL="609600" indent="-609600">
              <a:lnSpc>
                <a:spcPct val="70000"/>
              </a:lnSpc>
              <a:buFont typeface="Wingdings" panose="05000000000000000000" pitchFamily="2" charset="2"/>
              <a:buNone/>
            </a:pPr>
            <a:endParaRPr lang="en-GB" altLang="en-US" sz="2200" dirty="0">
              <a:cs typeface="Arial" panose="020B0604020202020204" pitchFamily="34" charset="0"/>
            </a:endParaRP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GB" altLang="en-US" sz="2200" dirty="0">
                <a:cs typeface="Arial" panose="020B0604020202020204" pitchFamily="34" charset="0"/>
              </a:rPr>
              <a:t>Second </a:t>
            </a:r>
            <a:r>
              <a:rPr lang="en-GB" altLang="en-US" sz="2200" dirty="0" err="1">
                <a:cs typeface="Arial" panose="020B0604020202020204" pitchFamily="34" charset="0"/>
              </a:rPr>
              <a:t>pt</a:t>
            </a:r>
            <a:r>
              <a:rPr lang="en-GB" altLang="en-US" sz="2200" dirty="0">
                <a:cs typeface="Arial" panose="020B0604020202020204" pitchFamily="34" charset="0"/>
              </a:rPr>
              <a:t>: choose y = 0</a:t>
            </a:r>
            <a:endParaRPr lang="en-GB" altLang="en-US" sz="2200" dirty="0">
              <a:solidFill>
                <a:schemeClr val="hlink"/>
              </a:solidFill>
              <a:cs typeface="Arial" panose="020B0604020202020204" pitchFamily="34" charset="0"/>
            </a:endParaRPr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GB" altLang="en-US" sz="2200" dirty="0">
                <a:cs typeface="Arial" panose="020B0604020202020204" pitchFamily="34" charset="0"/>
              </a:rPr>
              <a:t>→	2x – 4 = 0 → x = 2</a:t>
            </a:r>
            <a:endParaRPr lang="en-GB" altLang="en-US" sz="2200" dirty="0">
              <a:solidFill>
                <a:srgbClr val="FF0000"/>
              </a:solidFill>
              <a:cs typeface="Arial" panose="020B0604020202020204" pitchFamily="34" charset="0"/>
            </a:endParaRPr>
          </a:p>
          <a:p>
            <a:pPr marL="990600" lvl="1" indent="-533400">
              <a:lnSpc>
                <a:spcPct val="90000"/>
              </a:lnSpc>
              <a:buFontTx/>
              <a:buNone/>
            </a:pPr>
            <a:endParaRPr lang="en-GB" altLang="en-US" sz="2000" dirty="0"/>
          </a:p>
        </p:txBody>
      </p:sp>
      <p:sp>
        <p:nvSpPr>
          <p:cNvPr id="8" name="Text Box 41">
            <a:extLst>
              <a:ext uri="{FF2B5EF4-FFF2-40B4-BE49-F238E27FC236}">
                <a16:creationId xmlns:a16="http://schemas.microsoft.com/office/drawing/2014/main" id="{7F852959-1776-A2E8-C6A0-3C5D81158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581525"/>
            <a:ext cx="1511952" cy="1052981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609600" indent="-609600" eaLnBrk="1" hangingPunct="1">
              <a:lnSpc>
                <a:spcPct val="80000"/>
              </a:lnSpc>
              <a:spcBef>
                <a:spcPts val="1000"/>
              </a:spcBef>
            </a:pPr>
            <a:r>
              <a:rPr lang="en-GB" altLang="en-US" sz="1900" dirty="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Plot </a:t>
            </a:r>
            <a:r>
              <a:rPr lang="en-GB" altLang="en-US" sz="1900" dirty="0" err="1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pt</a:t>
            </a:r>
            <a:r>
              <a:rPr lang="en-GB" altLang="en-US" sz="1900" dirty="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(0,-4)</a:t>
            </a:r>
          </a:p>
          <a:p>
            <a:pPr marL="609600" indent="-609600" eaLnBrk="1" hangingPunct="1">
              <a:lnSpc>
                <a:spcPct val="80000"/>
              </a:lnSpc>
              <a:spcBef>
                <a:spcPts val="1000"/>
              </a:spcBef>
            </a:pPr>
            <a:endParaRPr lang="en-GB" altLang="en-US" sz="1900" dirty="0">
              <a:solidFill>
                <a:srgbClr val="05345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609600" eaLnBrk="1" hangingPunct="1">
              <a:lnSpc>
                <a:spcPct val="80000"/>
              </a:lnSpc>
              <a:spcBef>
                <a:spcPts val="1000"/>
              </a:spcBef>
            </a:pPr>
            <a:r>
              <a:rPr lang="en-GB" altLang="en-US" sz="1900" dirty="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Plot </a:t>
            </a:r>
            <a:r>
              <a:rPr lang="en-GB" altLang="en-US" sz="1900" dirty="0" err="1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pt</a:t>
            </a:r>
            <a:r>
              <a:rPr lang="en-GB" altLang="en-US" sz="1900" dirty="0">
                <a:solidFill>
                  <a:srgbClr val="05345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(2, 0)</a:t>
            </a: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4FDE64F0-9CAB-2E04-F235-ACEB7B9772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54264" y="1585005"/>
            <a:ext cx="0" cy="4822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E858B604-9DE7-FEEA-EF67-9FF65E39221A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7889983" y="863486"/>
            <a:ext cx="0" cy="6478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1" name="Group 6">
            <a:extLst>
              <a:ext uri="{FF2B5EF4-FFF2-40B4-BE49-F238E27FC236}">
                <a16:creationId xmlns:a16="http://schemas.microsoft.com/office/drawing/2014/main" id="{CB62EA9F-6491-9415-A287-BD6B016B5615}"/>
              </a:ext>
            </a:extLst>
          </p:cNvPr>
          <p:cNvGrpSpPr>
            <a:grpSpLocks/>
          </p:cNvGrpSpPr>
          <p:nvPr/>
        </p:nvGrpSpPr>
        <p:grpSpPr bwMode="auto">
          <a:xfrm>
            <a:off x="5044389" y="4029755"/>
            <a:ext cx="5616575" cy="146050"/>
            <a:chOff x="1020" y="2386"/>
            <a:chExt cx="3538" cy="92"/>
          </a:xfrm>
        </p:grpSpPr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39276289-996A-1342-536B-1098E259CC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7" y="2386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DAB3282F-35CE-A2FF-2D39-988F6AD9C2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9" y="2386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BC5B5E5B-3760-219C-F10D-B477422894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1" y="2386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E31EAE9F-EAD9-AA68-1C1C-BE08C83799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4" y="2386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9739A385-96B9-A3F7-4DCB-3D7B7CB7C1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" y="2386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Line 12">
              <a:extLst>
                <a:ext uri="{FF2B5EF4-FFF2-40B4-BE49-F238E27FC236}">
                  <a16:creationId xmlns:a16="http://schemas.microsoft.com/office/drawing/2014/main" id="{6C5980DF-594C-E86E-5EA0-203C38CAC7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2" y="2386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D1AD91CA-F21A-1099-FA7B-51CC443F5B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5" y="2386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B5BBF917-B2EB-D0DC-7D0F-4414BFD165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5" y="2387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040B92F2-2D72-2349-7EBD-B9691AF8D2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8" y="2387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BA8E9887-F616-9981-BF63-D5FCBA930C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2387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2F3BFF58-FD08-66F8-DBA2-89E3E7FF5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2387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Line 18">
              <a:extLst>
                <a:ext uri="{FF2B5EF4-FFF2-40B4-BE49-F238E27FC236}">
                  <a16:creationId xmlns:a16="http://schemas.microsoft.com/office/drawing/2014/main" id="{B170FDBD-F7A2-5687-73F0-AD17827923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6" y="2387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5465E39B-CF2C-B8D0-8ED7-59DFFB329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0" y="2387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Line 20">
              <a:extLst>
                <a:ext uri="{FF2B5EF4-FFF2-40B4-BE49-F238E27FC236}">
                  <a16:creationId xmlns:a16="http://schemas.microsoft.com/office/drawing/2014/main" id="{BE7FDECF-9815-EC55-375F-DA80469B89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3" y="2387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6" name="Line 21">
            <a:extLst>
              <a:ext uri="{FF2B5EF4-FFF2-40B4-BE49-F238E27FC236}">
                <a16:creationId xmlns:a16="http://schemas.microsoft.com/office/drawing/2014/main" id="{FE3EB72B-E899-4E83-6A3E-49B38FF25685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853470" y="2785949"/>
            <a:ext cx="0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" name="Line 22">
            <a:extLst>
              <a:ext uri="{FF2B5EF4-FFF2-40B4-BE49-F238E27FC236}">
                <a16:creationId xmlns:a16="http://schemas.microsoft.com/office/drawing/2014/main" id="{3F27D052-6E49-0FED-2425-8DDEA456FAE0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853470" y="2385899"/>
            <a:ext cx="0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8" name="Line 23">
            <a:extLst>
              <a:ext uri="{FF2B5EF4-FFF2-40B4-BE49-F238E27FC236}">
                <a16:creationId xmlns:a16="http://schemas.microsoft.com/office/drawing/2014/main" id="{C8FFD75C-A3E0-BD4C-7340-81D5A4436453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853470" y="3589224"/>
            <a:ext cx="0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9" name="Line 24">
            <a:extLst>
              <a:ext uri="{FF2B5EF4-FFF2-40B4-BE49-F238E27FC236}">
                <a16:creationId xmlns:a16="http://schemas.microsoft.com/office/drawing/2014/main" id="{116931DE-0196-CE4B-1DCE-A11244F3DD8D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853470" y="3187586"/>
            <a:ext cx="0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" name="Line 25">
            <a:extLst>
              <a:ext uri="{FF2B5EF4-FFF2-40B4-BE49-F238E27FC236}">
                <a16:creationId xmlns:a16="http://schemas.microsoft.com/office/drawing/2014/main" id="{4B8B1A2D-3D40-0489-C43C-7898EBF6216F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853470" y="1984261"/>
            <a:ext cx="0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" name="Line 26">
            <a:extLst>
              <a:ext uri="{FF2B5EF4-FFF2-40B4-BE49-F238E27FC236}">
                <a16:creationId xmlns:a16="http://schemas.microsoft.com/office/drawing/2014/main" id="{A970E127-3E8A-121F-A859-6493240837E9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855058" y="5995873"/>
            <a:ext cx="0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" name="Line 27">
            <a:extLst>
              <a:ext uri="{FF2B5EF4-FFF2-40B4-BE49-F238E27FC236}">
                <a16:creationId xmlns:a16="http://schemas.microsoft.com/office/drawing/2014/main" id="{2466F0FF-9E9E-549E-8951-7AB2B41C27A9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855058" y="5594235"/>
            <a:ext cx="0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" name="Line 28">
            <a:extLst>
              <a:ext uri="{FF2B5EF4-FFF2-40B4-BE49-F238E27FC236}">
                <a16:creationId xmlns:a16="http://schemas.microsoft.com/office/drawing/2014/main" id="{3DD2BD2F-55B8-B7BD-A10A-8F2F8AA938A4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855058" y="4390910"/>
            <a:ext cx="0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" name="Line 29">
            <a:extLst>
              <a:ext uri="{FF2B5EF4-FFF2-40B4-BE49-F238E27FC236}">
                <a16:creationId xmlns:a16="http://schemas.microsoft.com/office/drawing/2014/main" id="{C22FFFD7-632F-7026-8074-12989012C6C7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855058" y="5194185"/>
            <a:ext cx="0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" name="Line 30">
            <a:extLst>
              <a:ext uri="{FF2B5EF4-FFF2-40B4-BE49-F238E27FC236}">
                <a16:creationId xmlns:a16="http://schemas.microsoft.com/office/drawing/2014/main" id="{533F96D1-76EF-E053-AB6C-2682B879262F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855058" y="4792548"/>
            <a:ext cx="0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" name="Text Box 31">
            <a:extLst>
              <a:ext uri="{FF2B5EF4-FFF2-40B4-BE49-F238E27FC236}">
                <a16:creationId xmlns:a16="http://schemas.microsoft.com/office/drawing/2014/main" id="{26685B25-5A8E-BE0A-5BB8-376C80D1F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45114" y="425518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b="1" i="1"/>
              <a:t>X</a:t>
            </a:r>
          </a:p>
        </p:txBody>
      </p:sp>
      <p:sp>
        <p:nvSpPr>
          <p:cNvPr id="37" name="Text Box 32">
            <a:extLst>
              <a:ext uri="{FF2B5EF4-FFF2-40B4-BE49-F238E27FC236}">
                <a16:creationId xmlns:a16="http://schemas.microsoft.com/office/drawing/2014/main" id="{4ECA76A7-6480-75C7-1ACD-DDAA8530A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4976" y="1654855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b="1" i="1"/>
              <a:t>Y</a:t>
            </a:r>
          </a:p>
        </p:txBody>
      </p:sp>
      <p:sp>
        <p:nvSpPr>
          <p:cNvPr id="38" name="Text Box 33">
            <a:extLst>
              <a:ext uri="{FF2B5EF4-FFF2-40B4-BE49-F238E27FC236}">
                <a16:creationId xmlns:a16="http://schemas.microsoft.com/office/drawing/2014/main" id="{41167419-223F-A320-C58D-1F3F1A313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4376" y="4102780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000" b="1" i="1" dirty="0"/>
              <a:t>O</a:t>
            </a:r>
          </a:p>
        </p:txBody>
      </p:sp>
      <p:sp>
        <p:nvSpPr>
          <p:cNvPr id="39" name="Line 35">
            <a:extLst>
              <a:ext uri="{FF2B5EF4-FFF2-40B4-BE49-F238E27FC236}">
                <a16:creationId xmlns:a16="http://schemas.microsoft.com/office/drawing/2014/main" id="{3C20E108-00D6-BE08-E4F9-A0925D2F5C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92314" y="2231117"/>
            <a:ext cx="2089150" cy="41036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0" name="Oval 37">
            <a:extLst>
              <a:ext uri="{FF2B5EF4-FFF2-40B4-BE49-F238E27FC236}">
                <a16:creationId xmlns:a16="http://schemas.microsoft.com/office/drawing/2014/main" id="{A10669D0-4616-C38B-24B7-12D2038144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67051" y="4031342"/>
            <a:ext cx="144463" cy="1730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41" name="Oval 38">
            <a:extLst>
              <a:ext uri="{FF2B5EF4-FFF2-40B4-BE49-F238E27FC236}">
                <a16:creationId xmlns:a16="http://schemas.microsoft.com/office/drawing/2014/main" id="{0A15CA35-3C07-0B9F-7F38-EF96C865800F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7738376" y="5544230"/>
            <a:ext cx="189735" cy="22519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rot="10800000"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GB" altLang="en-US"/>
          </a:p>
        </p:txBody>
      </p:sp>
      <p:sp>
        <p:nvSpPr>
          <p:cNvPr id="42" name="Text Box 44">
            <a:extLst>
              <a:ext uri="{FF2B5EF4-FFF2-40B4-BE49-F238E27FC236}">
                <a16:creationId xmlns:a16="http://schemas.microsoft.com/office/drawing/2014/main" id="{877335F2-E065-F5AF-9E25-5F6FAC9D6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9214" y="5112430"/>
            <a:ext cx="1393825" cy="4064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000">
                <a:latin typeface="Tahoma" panose="020B0604030504040204" pitchFamily="34" charset="0"/>
              </a:rPr>
              <a:t>Join Points</a:t>
            </a:r>
          </a:p>
        </p:txBody>
      </p:sp>
    </p:spTree>
    <p:extLst>
      <p:ext uri="{BB962C8B-B14F-4D97-AF65-F5344CB8AC3E}">
        <p14:creationId xmlns:p14="http://schemas.microsoft.com/office/powerpoint/2010/main" val="285810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61009" y="670877"/>
            <a:ext cx="9341359" cy="1019811"/>
          </a:xfrm>
        </p:spPr>
        <p:txBody>
          <a:bodyPr>
            <a:normAutofit/>
          </a:bodyPr>
          <a:lstStyle/>
          <a:p>
            <a:r>
              <a:rPr lang="en-GB" altLang="en-US" dirty="0"/>
              <a:t>Straight Line: slope-intercept form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61008" y="1642856"/>
            <a:ext cx="7366255" cy="4121150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altLang="en-US" sz="2000" dirty="0"/>
              <a:t>General form: </a:t>
            </a:r>
            <a:r>
              <a:rPr lang="en-GB" altLang="en-US" sz="2000" i="1" dirty="0" err="1"/>
              <a:t>ax</a:t>
            </a:r>
            <a:r>
              <a:rPr lang="en-GB" altLang="en-US" sz="2000" i="1" dirty="0"/>
              <a:t> + by = c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altLang="en-US" sz="2000" dirty="0"/>
              <a:t>Slope-intercept form </a:t>
            </a:r>
            <a:r>
              <a:rPr lang="en-GB" altLang="en-US" sz="2000" b="1" i="1" dirty="0"/>
              <a:t>y =</a:t>
            </a:r>
            <a:r>
              <a:rPr lang="en-GB" altLang="en-US" sz="2000" b="1" i="1" dirty="0">
                <a:solidFill>
                  <a:srgbClr val="FF0000"/>
                </a:solidFill>
              </a:rPr>
              <a:t> m</a:t>
            </a:r>
            <a:r>
              <a:rPr lang="en-GB" altLang="en-US" sz="2000" b="1" i="1" dirty="0"/>
              <a:t>x + </a:t>
            </a:r>
            <a:r>
              <a:rPr lang="en-GB" altLang="en-US" sz="2000" b="1" i="1" dirty="0">
                <a:solidFill>
                  <a:srgbClr val="FF0000"/>
                </a:solidFill>
              </a:rPr>
              <a:t>k</a:t>
            </a:r>
          </a:p>
          <a:p>
            <a:pPr lvl="1">
              <a:buNone/>
            </a:pPr>
            <a:r>
              <a:rPr lang="en-GB" altLang="en-US" sz="2000" dirty="0"/>
              <a:t>where</a:t>
            </a:r>
            <a:endParaRPr lang="en-GB" altLang="en-US" sz="2000" dirty="0">
              <a:solidFill>
                <a:schemeClr val="hlink"/>
              </a:solidFill>
            </a:endParaRPr>
          </a:p>
          <a:p>
            <a:pPr lvl="1"/>
            <a:r>
              <a:rPr lang="en-GB" altLang="en-US" sz="2000" b="1" i="1" dirty="0">
                <a:solidFill>
                  <a:srgbClr val="FF0000"/>
                </a:solidFill>
              </a:rPr>
              <a:t>k</a:t>
            </a:r>
            <a:r>
              <a:rPr lang="en-GB" altLang="en-US" sz="2000" dirty="0">
                <a:solidFill>
                  <a:srgbClr val="FF0000"/>
                </a:solidFill>
              </a:rPr>
              <a:t> </a:t>
            </a:r>
            <a:r>
              <a:rPr lang="en-GB" altLang="en-US" sz="2000" dirty="0"/>
              <a:t>is the</a:t>
            </a:r>
            <a:r>
              <a:rPr lang="en-GB" altLang="en-US" sz="2000" dirty="0">
                <a:solidFill>
                  <a:srgbClr val="FF0000"/>
                </a:solidFill>
              </a:rPr>
              <a:t> </a:t>
            </a:r>
            <a:r>
              <a:rPr lang="en-GB" altLang="en-US" sz="2000" dirty="0">
                <a:solidFill>
                  <a:schemeClr val="accent2"/>
                </a:solidFill>
              </a:rPr>
              <a:t>intercept </a:t>
            </a:r>
            <a:r>
              <a:rPr lang="en-GB" altLang="en-US" sz="2000" dirty="0"/>
              <a:t>on the y axis</a:t>
            </a:r>
          </a:p>
          <a:p>
            <a:pPr lvl="1"/>
            <a:r>
              <a:rPr lang="en-GB" altLang="en-US" sz="2000" b="1" i="1" dirty="0">
                <a:solidFill>
                  <a:srgbClr val="FF0000"/>
                </a:solidFill>
              </a:rPr>
              <a:t>m</a:t>
            </a:r>
            <a:r>
              <a:rPr lang="en-GB" altLang="en-US" sz="2000" dirty="0"/>
              <a:t> is the </a:t>
            </a:r>
            <a:r>
              <a:rPr lang="en-GB" altLang="en-US" sz="2000" dirty="0">
                <a:solidFill>
                  <a:schemeClr val="accent2"/>
                </a:solidFill>
              </a:rPr>
              <a:t>slope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altLang="en-US" sz="2000" dirty="0">
                <a:solidFill>
                  <a:schemeClr val="accent2"/>
                </a:solidFill>
              </a:rPr>
              <a:t>Example: </a:t>
            </a:r>
            <a:r>
              <a:rPr lang="en-GB" altLang="en-US" sz="2000" dirty="0"/>
              <a:t>General: 2x – y = 4</a:t>
            </a:r>
          </a:p>
          <a:p>
            <a:r>
              <a:rPr lang="en-GB" altLang="en-US" sz="2000" dirty="0"/>
              <a:t>	Slope-intercept: y = 2x - 4 </a:t>
            </a:r>
          </a:p>
          <a:p>
            <a:endParaRPr lang="en-GB" altLang="en-US" i="1" dirty="0"/>
          </a:p>
          <a:p>
            <a:pPr marL="342900" indent="-342900">
              <a:buSzPts val="2400"/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000000"/>
              </a:solidFill>
              <a:latin typeface="Roboto" panose="0200000000000000000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634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61009" y="670877"/>
            <a:ext cx="7399881" cy="1019811"/>
          </a:xfrm>
        </p:spPr>
        <p:txBody>
          <a:bodyPr>
            <a:normAutofit/>
          </a:bodyPr>
          <a:lstStyle/>
          <a:p>
            <a:r>
              <a:rPr lang="en-GB" altLang="en-US" dirty="0"/>
              <a:t>Graphs of Linear Equations</a:t>
            </a:r>
          </a:p>
        </p:txBody>
      </p:sp>
      <p:sp>
        <p:nvSpPr>
          <p:cNvPr id="43" name="Line 3"/>
          <p:cNvSpPr>
            <a:spLocks noChangeShapeType="1"/>
          </p:cNvSpPr>
          <p:nvPr/>
        </p:nvSpPr>
        <p:spPr bwMode="auto">
          <a:xfrm flipV="1">
            <a:off x="6276213" y="1630363"/>
            <a:ext cx="0" cy="4822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4" name="Line 4"/>
          <p:cNvSpPr>
            <a:spLocks noChangeShapeType="1"/>
          </p:cNvSpPr>
          <p:nvPr/>
        </p:nvSpPr>
        <p:spPr bwMode="auto">
          <a:xfrm rot="5400000" flipV="1">
            <a:off x="6311932" y="908844"/>
            <a:ext cx="0" cy="6478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5" name="Group 5"/>
          <p:cNvGrpSpPr>
            <a:grpSpLocks/>
          </p:cNvGrpSpPr>
          <p:nvPr/>
        </p:nvGrpSpPr>
        <p:grpSpPr bwMode="auto">
          <a:xfrm>
            <a:off x="3466338" y="4075113"/>
            <a:ext cx="5616575" cy="146050"/>
            <a:chOff x="1020" y="2386"/>
            <a:chExt cx="3538" cy="92"/>
          </a:xfrm>
        </p:grpSpPr>
        <p:sp>
          <p:nvSpPr>
            <p:cNvPr id="46" name="Line 6"/>
            <p:cNvSpPr>
              <a:spLocks noChangeShapeType="1"/>
            </p:cNvSpPr>
            <p:nvPr/>
          </p:nvSpPr>
          <p:spPr bwMode="auto">
            <a:xfrm>
              <a:off x="3547" y="2386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Line 7"/>
            <p:cNvSpPr>
              <a:spLocks noChangeShapeType="1"/>
            </p:cNvSpPr>
            <p:nvPr/>
          </p:nvSpPr>
          <p:spPr bwMode="auto">
            <a:xfrm>
              <a:off x="3799" y="2386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8" name="Line 8"/>
            <p:cNvSpPr>
              <a:spLocks noChangeShapeType="1"/>
            </p:cNvSpPr>
            <p:nvPr/>
          </p:nvSpPr>
          <p:spPr bwMode="auto">
            <a:xfrm>
              <a:off x="3041" y="2386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9" name="Line 9"/>
            <p:cNvSpPr>
              <a:spLocks noChangeShapeType="1"/>
            </p:cNvSpPr>
            <p:nvPr/>
          </p:nvSpPr>
          <p:spPr bwMode="auto">
            <a:xfrm>
              <a:off x="3294" y="2386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0" name="Line 10"/>
            <p:cNvSpPr>
              <a:spLocks noChangeShapeType="1"/>
            </p:cNvSpPr>
            <p:nvPr/>
          </p:nvSpPr>
          <p:spPr bwMode="auto">
            <a:xfrm>
              <a:off x="4558" y="2386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Line 11"/>
            <p:cNvSpPr>
              <a:spLocks noChangeShapeType="1"/>
            </p:cNvSpPr>
            <p:nvPr/>
          </p:nvSpPr>
          <p:spPr bwMode="auto">
            <a:xfrm>
              <a:off x="4052" y="2386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" name="Line 12"/>
            <p:cNvSpPr>
              <a:spLocks noChangeShapeType="1"/>
            </p:cNvSpPr>
            <p:nvPr/>
          </p:nvSpPr>
          <p:spPr bwMode="auto">
            <a:xfrm>
              <a:off x="4305" y="2386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3" name="Line 13"/>
            <p:cNvSpPr>
              <a:spLocks noChangeShapeType="1"/>
            </p:cNvSpPr>
            <p:nvPr/>
          </p:nvSpPr>
          <p:spPr bwMode="auto">
            <a:xfrm>
              <a:off x="1525" y="2387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778" y="2387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5" name="Line 15"/>
            <p:cNvSpPr>
              <a:spLocks noChangeShapeType="1"/>
            </p:cNvSpPr>
            <p:nvPr/>
          </p:nvSpPr>
          <p:spPr bwMode="auto">
            <a:xfrm>
              <a:off x="1020" y="2387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6" name="Line 16"/>
            <p:cNvSpPr>
              <a:spLocks noChangeShapeType="1"/>
            </p:cNvSpPr>
            <p:nvPr/>
          </p:nvSpPr>
          <p:spPr bwMode="auto">
            <a:xfrm>
              <a:off x="1272" y="2387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" name="Line 17"/>
            <p:cNvSpPr>
              <a:spLocks noChangeShapeType="1"/>
            </p:cNvSpPr>
            <p:nvPr/>
          </p:nvSpPr>
          <p:spPr bwMode="auto">
            <a:xfrm>
              <a:off x="2536" y="2387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" name="Line 18"/>
            <p:cNvSpPr>
              <a:spLocks noChangeShapeType="1"/>
            </p:cNvSpPr>
            <p:nvPr/>
          </p:nvSpPr>
          <p:spPr bwMode="auto">
            <a:xfrm>
              <a:off x="2030" y="2387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" name="Line 19"/>
            <p:cNvSpPr>
              <a:spLocks noChangeShapeType="1"/>
            </p:cNvSpPr>
            <p:nvPr/>
          </p:nvSpPr>
          <p:spPr bwMode="auto">
            <a:xfrm>
              <a:off x="2283" y="2387"/>
              <a:ext cx="0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60" name="Line 20"/>
          <p:cNvSpPr>
            <a:spLocks noChangeShapeType="1"/>
          </p:cNvSpPr>
          <p:nvPr/>
        </p:nvSpPr>
        <p:spPr bwMode="auto">
          <a:xfrm rot="-5400000">
            <a:off x="6275420" y="2831306"/>
            <a:ext cx="0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" name="Line 21"/>
          <p:cNvSpPr>
            <a:spLocks noChangeShapeType="1"/>
          </p:cNvSpPr>
          <p:nvPr/>
        </p:nvSpPr>
        <p:spPr bwMode="auto">
          <a:xfrm rot="-5400000">
            <a:off x="6275420" y="2431256"/>
            <a:ext cx="0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2" name="Line 22"/>
          <p:cNvSpPr>
            <a:spLocks noChangeShapeType="1"/>
          </p:cNvSpPr>
          <p:nvPr/>
        </p:nvSpPr>
        <p:spPr bwMode="auto">
          <a:xfrm rot="-5400000">
            <a:off x="6275420" y="3634581"/>
            <a:ext cx="0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3" name="Line 23"/>
          <p:cNvSpPr>
            <a:spLocks noChangeShapeType="1"/>
          </p:cNvSpPr>
          <p:nvPr/>
        </p:nvSpPr>
        <p:spPr bwMode="auto">
          <a:xfrm rot="-5400000">
            <a:off x="6275420" y="3232943"/>
            <a:ext cx="0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4" name="Line 24"/>
          <p:cNvSpPr>
            <a:spLocks noChangeShapeType="1"/>
          </p:cNvSpPr>
          <p:nvPr/>
        </p:nvSpPr>
        <p:spPr bwMode="auto">
          <a:xfrm rot="-5400000">
            <a:off x="6275420" y="2029618"/>
            <a:ext cx="0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" name="Line 25"/>
          <p:cNvSpPr>
            <a:spLocks noChangeShapeType="1"/>
          </p:cNvSpPr>
          <p:nvPr/>
        </p:nvSpPr>
        <p:spPr bwMode="auto">
          <a:xfrm rot="-5400000">
            <a:off x="6277007" y="6041232"/>
            <a:ext cx="0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" name="Line 26"/>
          <p:cNvSpPr>
            <a:spLocks noChangeShapeType="1"/>
          </p:cNvSpPr>
          <p:nvPr/>
        </p:nvSpPr>
        <p:spPr bwMode="auto">
          <a:xfrm rot="-5400000">
            <a:off x="6277007" y="5639594"/>
            <a:ext cx="0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7" name="Line 27"/>
          <p:cNvSpPr>
            <a:spLocks noChangeShapeType="1"/>
          </p:cNvSpPr>
          <p:nvPr/>
        </p:nvSpPr>
        <p:spPr bwMode="auto">
          <a:xfrm rot="-5400000">
            <a:off x="6277007" y="4436269"/>
            <a:ext cx="0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8" name="Line 28"/>
          <p:cNvSpPr>
            <a:spLocks noChangeShapeType="1"/>
          </p:cNvSpPr>
          <p:nvPr/>
        </p:nvSpPr>
        <p:spPr bwMode="auto">
          <a:xfrm rot="-5400000">
            <a:off x="6277007" y="5239544"/>
            <a:ext cx="0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9" name="Line 29"/>
          <p:cNvSpPr>
            <a:spLocks noChangeShapeType="1"/>
          </p:cNvSpPr>
          <p:nvPr/>
        </p:nvSpPr>
        <p:spPr bwMode="auto">
          <a:xfrm rot="-5400000">
            <a:off x="6277007" y="4837907"/>
            <a:ext cx="0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0" name="Text Box 30"/>
          <p:cNvSpPr txBox="1">
            <a:spLocks noChangeArrowheads="1"/>
          </p:cNvSpPr>
          <p:nvPr/>
        </p:nvSpPr>
        <p:spPr bwMode="auto">
          <a:xfrm>
            <a:off x="9267063" y="43005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b="1" i="1"/>
              <a:t>X</a:t>
            </a:r>
          </a:p>
        </p:txBody>
      </p:sp>
      <p:sp>
        <p:nvSpPr>
          <p:cNvPr id="71" name="Text Box 31"/>
          <p:cNvSpPr txBox="1">
            <a:spLocks noChangeArrowheads="1"/>
          </p:cNvSpPr>
          <p:nvPr/>
        </p:nvSpPr>
        <p:spPr bwMode="auto">
          <a:xfrm>
            <a:off x="5626926" y="1700213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b="1" i="1"/>
              <a:t>Y</a:t>
            </a:r>
          </a:p>
        </p:txBody>
      </p:sp>
      <p:sp>
        <p:nvSpPr>
          <p:cNvPr id="72" name="Text Box 32"/>
          <p:cNvSpPr txBox="1">
            <a:spLocks noChangeArrowheads="1"/>
          </p:cNvSpPr>
          <p:nvPr/>
        </p:nvSpPr>
        <p:spPr bwMode="auto">
          <a:xfrm>
            <a:off x="5906326" y="4148138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 sz="2000" b="1" i="1"/>
              <a:t>O</a:t>
            </a:r>
          </a:p>
        </p:txBody>
      </p:sp>
      <p:sp>
        <p:nvSpPr>
          <p:cNvPr id="73" name="Text Box 33"/>
          <p:cNvSpPr txBox="1">
            <a:spLocks noChangeArrowheads="1"/>
          </p:cNvSpPr>
          <p:nvPr/>
        </p:nvSpPr>
        <p:spPr bwMode="auto">
          <a:xfrm>
            <a:off x="5698363" y="5491163"/>
            <a:ext cx="461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GB" altLang="en-US">
                <a:latin typeface="Tahoma" panose="020B0604030504040204" pitchFamily="34" charset="0"/>
              </a:rPr>
              <a:t>-4</a:t>
            </a:r>
          </a:p>
        </p:txBody>
      </p:sp>
      <p:sp>
        <p:nvSpPr>
          <p:cNvPr id="74" name="Line 34"/>
          <p:cNvSpPr>
            <a:spLocks noChangeShapeType="1"/>
          </p:cNvSpPr>
          <p:nvPr/>
        </p:nvSpPr>
        <p:spPr bwMode="auto">
          <a:xfrm>
            <a:off x="6274626" y="5695950"/>
            <a:ext cx="431800" cy="0"/>
          </a:xfrm>
          <a:prstGeom prst="line">
            <a:avLst/>
          </a:prstGeom>
          <a:noFill/>
          <a:ln w="28575">
            <a:solidFill>
              <a:srgbClr val="FF3399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5" name="Line 35"/>
          <p:cNvSpPr>
            <a:spLocks noChangeShapeType="1"/>
          </p:cNvSpPr>
          <p:nvPr/>
        </p:nvSpPr>
        <p:spPr bwMode="auto">
          <a:xfrm flipH="1">
            <a:off x="5914263" y="2276475"/>
            <a:ext cx="2089150" cy="41036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6" name="Line 36"/>
          <p:cNvSpPr>
            <a:spLocks noChangeShapeType="1"/>
          </p:cNvSpPr>
          <p:nvPr/>
        </p:nvSpPr>
        <p:spPr bwMode="auto">
          <a:xfrm rot="-5400000">
            <a:off x="6272244" y="5282407"/>
            <a:ext cx="827087" cy="0"/>
          </a:xfrm>
          <a:prstGeom prst="line">
            <a:avLst/>
          </a:prstGeom>
          <a:noFill/>
          <a:ln w="28575">
            <a:solidFill>
              <a:srgbClr val="FF3399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7" name="Text Box 37"/>
          <p:cNvSpPr txBox="1">
            <a:spLocks noChangeArrowheads="1"/>
          </p:cNvSpPr>
          <p:nvPr/>
        </p:nvSpPr>
        <p:spPr bwMode="auto">
          <a:xfrm>
            <a:off x="2439226" y="1731963"/>
            <a:ext cx="1590675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70000"/>
              </a:lnSpc>
            </a:pPr>
            <a:r>
              <a:rPr lang="en-GB" altLang="en-US">
                <a:latin typeface="Tahoma" panose="020B0604030504040204" pitchFamily="34" charset="0"/>
              </a:rPr>
              <a:t>y = 2x – 4</a:t>
            </a:r>
          </a:p>
          <a:p>
            <a:pPr eaLnBrk="1" hangingPunct="1">
              <a:lnSpc>
                <a:spcPct val="70000"/>
              </a:lnSpc>
            </a:pPr>
            <a:endParaRPr lang="en-GB" altLang="en-US">
              <a:latin typeface="Tahoma" panose="020B0604030504040204" pitchFamily="34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GB" altLang="en-US" b="1">
                <a:solidFill>
                  <a:srgbClr val="FF0000"/>
                </a:solidFill>
                <a:latin typeface="Tahoma" panose="020B0604030504040204" pitchFamily="34" charset="0"/>
              </a:rPr>
              <a:t>k</a:t>
            </a:r>
            <a:r>
              <a:rPr lang="en-GB" altLang="en-US">
                <a:latin typeface="Tahoma" panose="020B0604030504040204" pitchFamily="34" charset="0"/>
              </a:rPr>
              <a:t> = - 4</a:t>
            </a:r>
          </a:p>
          <a:p>
            <a:pPr eaLnBrk="1" hangingPunct="1">
              <a:lnSpc>
                <a:spcPct val="70000"/>
              </a:lnSpc>
            </a:pPr>
            <a:endParaRPr lang="en-GB" altLang="en-US">
              <a:latin typeface="Tahoma" panose="020B0604030504040204" pitchFamily="34" charset="0"/>
            </a:endParaRPr>
          </a:p>
          <a:p>
            <a:pPr eaLnBrk="1" hangingPunct="1">
              <a:lnSpc>
                <a:spcPct val="70000"/>
              </a:lnSpc>
            </a:pPr>
            <a:r>
              <a:rPr lang="en-GB" altLang="en-US" b="1">
                <a:solidFill>
                  <a:srgbClr val="FF0000"/>
                </a:solidFill>
                <a:latin typeface="Tahoma" panose="020B0604030504040204" pitchFamily="34" charset="0"/>
              </a:rPr>
              <a:t>m</a:t>
            </a:r>
            <a:r>
              <a:rPr lang="en-GB" altLang="en-US">
                <a:latin typeface="Tahoma" panose="020B0604030504040204" pitchFamily="34" charset="0"/>
              </a:rPr>
              <a:t> = 2</a:t>
            </a:r>
          </a:p>
        </p:txBody>
      </p:sp>
      <p:sp>
        <p:nvSpPr>
          <p:cNvPr id="78" name="Oval 38"/>
          <p:cNvSpPr>
            <a:spLocks noChangeAspect="1" noChangeArrowheads="1"/>
          </p:cNvSpPr>
          <p:nvPr/>
        </p:nvSpPr>
        <p:spPr bwMode="auto">
          <a:xfrm>
            <a:off x="6203188" y="5661025"/>
            <a:ext cx="130175" cy="1555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79" name="Oval 39"/>
          <p:cNvSpPr>
            <a:spLocks noChangeAspect="1" noChangeArrowheads="1"/>
          </p:cNvSpPr>
          <p:nvPr/>
        </p:nvSpPr>
        <p:spPr bwMode="auto">
          <a:xfrm>
            <a:off x="6634988" y="4868863"/>
            <a:ext cx="122238" cy="1460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5000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8" grpId="0" animBg="1"/>
      <p:bldP spid="7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1a9fa56-3f32-449a-a721-3e3f49aa5e9a}" enabled="0" method="" siteId="{51a9fa56-3f32-449a-a721-3e3f49aa5e9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1786</Words>
  <Application>Microsoft Office PowerPoint</Application>
  <PresentationFormat>Widescreen</PresentationFormat>
  <Paragraphs>299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Alegreya Sans</vt:lpstr>
      <vt:lpstr>Alegreya Sans ExtraBold</vt:lpstr>
      <vt:lpstr>Arial</vt:lpstr>
      <vt:lpstr>Arial Rounded MT Bold</vt:lpstr>
      <vt:lpstr>Calibri</vt:lpstr>
      <vt:lpstr>Calibri Light</vt:lpstr>
      <vt:lpstr>Roboto</vt:lpstr>
      <vt:lpstr>Tahoma</vt:lpstr>
      <vt:lpstr>Times New Roman</vt:lpstr>
      <vt:lpstr>Wingdings</vt:lpstr>
      <vt:lpstr>Wingdings 3</vt:lpstr>
      <vt:lpstr>Office Theme</vt:lpstr>
      <vt:lpstr>1_Office Theme</vt:lpstr>
      <vt:lpstr>PowerPoint Presentation</vt:lpstr>
      <vt:lpstr>Lecture Outline</vt:lpstr>
      <vt:lpstr>Forecasting</vt:lpstr>
      <vt:lpstr>Forecasting techniques</vt:lpstr>
      <vt:lpstr>Time-series forecasting</vt:lpstr>
      <vt:lpstr>Time-series forecasting</vt:lpstr>
      <vt:lpstr>Sketch the line 2x – y = 4</vt:lpstr>
      <vt:lpstr>Straight Line: slope-intercept form</vt:lpstr>
      <vt:lpstr>Graphs of Linear Equations</vt:lpstr>
      <vt:lpstr>Graphs of Linear Equations</vt:lpstr>
      <vt:lpstr>Inferential statistics</vt:lpstr>
      <vt:lpstr>Regression Analysis</vt:lpstr>
      <vt:lpstr>Regression Analysis</vt:lpstr>
      <vt:lpstr>Simple Linear Regression</vt:lpstr>
      <vt:lpstr>Simple Linear Regression</vt:lpstr>
      <vt:lpstr>Example: Home Market Value Data</vt:lpstr>
      <vt:lpstr>Finding the Best-Fitting Regression Line</vt:lpstr>
      <vt:lpstr>Fitting the line</vt:lpstr>
      <vt:lpstr>Finding the slope and intercept</vt:lpstr>
      <vt:lpstr>Find the Best Regression Line with Excel</vt:lpstr>
      <vt:lpstr>Linear regression with Excel</vt:lpstr>
      <vt:lpstr>Using Excel Functions to Find Least-Squares Coefficients</vt:lpstr>
      <vt:lpstr>Analysis ToolPak</vt:lpstr>
      <vt:lpstr>Simple Linear Regression With Excel</vt:lpstr>
      <vt:lpstr>Results Home Market Value Regression </vt:lpstr>
      <vt:lpstr>Regression Statistics</vt:lpstr>
      <vt:lpstr>Interpreting Regression Statistics for Simple Linear Regression</vt:lpstr>
      <vt:lpstr>Interpreting Hypothesis Tests for Regression Coefficients</vt:lpstr>
      <vt:lpstr>Multiple linear regression</vt:lpstr>
      <vt:lpstr>Estimated Multiple Regression Equation</vt:lpstr>
      <vt:lpstr>Excel Regression Tool</vt:lpstr>
      <vt:lpstr>Interpreting Regression Results for the Colleges and Universities Data</vt:lpstr>
      <vt:lpstr>Colleges and Universities Data Continued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Naveed Bhatti</dc:creator>
  <cp:lastModifiedBy>K Naveed Bhatti</cp:lastModifiedBy>
  <cp:revision>1</cp:revision>
  <dcterms:created xsi:type="dcterms:W3CDTF">2023-01-04T14:39:07Z</dcterms:created>
  <dcterms:modified xsi:type="dcterms:W3CDTF">2023-01-09T18:57:32Z</dcterms:modified>
</cp:coreProperties>
</file>